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9.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0.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1.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2.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3.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57" r:id="rId3"/>
    <p:sldId id="286" r:id="rId4"/>
    <p:sldId id="287" r:id="rId5"/>
    <p:sldId id="306" r:id="rId6"/>
    <p:sldId id="289" r:id="rId7"/>
    <p:sldId id="292" r:id="rId8"/>
    <p:sldId id="288" r:id="rId9"/>
    <p:sldId id="298" r:id="rId10"/>
    <p:sldId id="300" r:id="rId11"/>
    <p:sldId id="302" r:id="rId12"/>
    <p:sldId id="304" r:id="rId13"/>
    <p:sldId id="303" r:id="rId14"/>
    <p:sldId id="295" r:id="rId15"/>
    <p:sldId id="293" r:id="rId16"/>
    <p:sldId id="294" r:id="rId17"/>
    <p:sldId id="297" r:id="rId18"/>
    <p:sldId id="283"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875BF"/>
    <a:srgbClr val="193557"/>
    <a:srgbClr val="2E313A"/>
    <a:srgbClr val="3776B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01" autoAdjust="0"/>
    <p:restoredTop sz="79787" autoAdjust="0"/>
  </p:normalViewPr>
  <p:slideViewPr>
    <p:cSldViewPr snapToGrid="0">
      <p:cViewPr varScale="1">
        <p:scale>
          <a:sx n="51" d="100"/>
          <a:sy n="51" d="100"/>
        </p:scale>
        <p:origin x="1112" y="3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userId="5dfc79871f7dc3fd" providerId="LiveId" clId="{11BC2526-767B-41F9-AB95-AAE7B391F224}"/>
    <pc:docChg chg="modSld">
      <pc:chgData name="" userId="5dfc79871f7dc3fd" providerId="LiveId" clId="{11BC2526-767B-41F9-AB95-AAE7B391F224}" dt="2021-01-28T08:32:45.671" v="14" actId="6549"/>
      <pc:docMkLst>
        <pc:docMk/>
      </pc:docMkLst>
      <pc:sldChg chg="modNotesTx">
        <pc:chgData name="" userId="5dfc79871f7dc3fd" providerId="LiveId" clId="{11BC2526-767B-41F9-AB95-AAE7B391F224}" dt="2021-01-28T08:31:58.095" v="0" actId="6549"/>
        <pc:sldMkLst>
          <pc:docMk/>
          <pc:sldMk cId="2071615041" sldId="286"/>
        </pc:sldMkLst>
      </pc:sldChg>
      <pc:sldChg chg="modNotesTx">
        <pc:chgData name="" userId="5dfc79871f7dc3fd" providerId="LiveId" clId="{11BC2526-767B-41F9-AB95-AAE7B391F224}" dt="2021-01-28T08:32:00.279" v="1" actId="6549"/>
        <pc:sldMkLst>
          <pc:docMk/>
          <pc:sldMk cId="930480838" sldId="287"/>
        </pc:sldMkLst>
      </pc:sldChg>
      <pc:sldChg chg="modNotesTx">
        <pc:chgData name="" userId="5dfc79871f7dc3fd" providerId="LiveId" clId="{11BC2526-767B-41F9-AB95-AAE7B391F224}" dt="2021-01-28T08:32:11.159" v="5" actId="6549"/>
        <pc:sldMkLst>
          <pc:docMk/>
          <pc:sldMk cId="300075935" sldId="288"/>
        </pc:sldMkLst>
      </pc:sldChg>
      <pc:sldChg chg="modNotesTx">
        <pc:chgData name="" userId="5dfc79871f7dc3fd" providerId="LiveId" clId="{11BC2526-767B-41F9-AB95-AAE7B391F224}" dt="2021-01-28T08:32:06.215" v="3" actId="6549"/>
        <pc:sldMkLst>
          <pc:docMk/>
          <pc:sldMk cId="3611671574" sldId="289"/>
        </pc:sldMkLst>
      </pc:sldChg>
      <pc:sldChg chg="modNotesTx">
        <pc:chgData name="" userId="5dfc79871f7dc3fd" providerId="LiveId" clId="{11BC2526-767B-41F9-AB95-AAE7B391F224}" dt="2021-01-28T08:32:08.318" v="4" actId="6549"/>
        <pc:sldMkLst>
          <pc:docMk/>
          <pc:sldMk cId="1210853663" sldId="292"/>
        </pc:sldMkLst>
      </pc:sldChg>
      <pc:sldChg chg="modNotesTx">
        <pc:chgData name="" userId="5dfc79871f7dc3fd" providerId="LiveId" clId="{11BC2526-767B-41F9-AB95-AAE7B391F224}" dt="2021-01-28T08:32:39.958" v="12" actId="6549"/>
        <pc:sldMkLst>
          <pc:docMk/>
          <pc:sldMk cId="1203954903" sldId="293"/>
        </pc:sldMkLst>
      </pc:sldChg>
      <pc:sldChg chg="modNotesTx">
        <pc:chgData name="" userId="5dfc79871f7dc3fd" providerId="LiveId" clId="{11BC2526-767B-41F9-AB95-AAE7B391F224}" dt="2021-01-28T08:32:42.783" v="13" actId="6549"/>
        <pc:sldMkLst>
          <pc:docMk/>
          <pc:sldMk cId="3579403299" sldId="294"/>
        </pc:sldMkLst>
      </pc:sldChg>
      <pc:sldChg chg="modNotesTx">
        <pc:chgData name="" userId="5dfc79871f7dc3fd" providerId="LiveId" clId="{11BC2526-767B-41F9-AB95-AAE7B391F224}" dt="2021-01-28T08:32:37.399" v="11" actId="6549"/>
        <pc:sldMkLst>
          <pc:docMk/>
          <pc:sldMk cId="3810188316" sldId="295"/>
        </pc:sldMkLst>
      </pc:sldChg>
      <pc:sldChg chg="modNotesTx">
        <pc:chgData name="" userId="5dfc79871f7dc3fd" providerId="LiveId" clId="{11BC2526-767B-41F9-AB95-AAE7B391F224}" dt="2021-01-28T08:32:45.671" v="14" actId="6549"/>
        <pc:sldMkLst>
          <pc:docMk/>
          <pc:sldMk cId="403418758" sldId="297"/>
        </pc:sldMkLst>
      </pc:sldChg>
      <pc:sldChg chg="modNotesTx">
        <pc:chgData name="" userId="5dfc79871f7dc3fd" providerId="LiveId" clId="{11BC2526-767B-41F9-AB95-AAE7B391F224}" dt="2021-01-28T08:32:13.151" v="6" actId="6549"/>
        <pc:sldMkLst>
          <pc:docMk/>
          <pc:sldMk cId="3088896843" sldId="298"/>
        </pc:sldMkLst>
      </pc:sldChg>
      <pc:sldChg chg="modNotesTx">
        <pc:chgData name="" userId="5dfc79871f7dc3fd" providerId="LiveId" clId="{11BC2526-767B-41F9-AB95-AAE7B391F224}" dt="2021-01-28T08:32:15.175" v="7" actId="6549"/>
        <pc:sldMkLst>
          <pc:docMk/>
          <pc:sldMk cId="1319993620" sldId="300"/>
        </pc:sldMkLst>
      </pc:sldChg>
      <pc:sldChg chg="modNotesTx">
        <pc:chgData name="" userId="5dfc79871f7dc3fd" providerId="LiveId" clId="{11BC2526-767B-41F9-AB95-AAE7B391F224}" dt="2021-01-28T08:32:29.816" v="8" actId="6549"/>
        <pc:sldMkLst>
          <pc:docMk/>
          <pc:sldMk cId="3692507648" sldId="302"/>
        </pc:sldMkLst>
      </pc:sldChg>
      <pc:sldChg chg="modNotesTx">
        <pc:chgData name="" userId="5dfc79871f7dc3fd" providerId="LiveId" clId="{11BC2526-767B-41F9-AB95-AAE7B391F224}" dt="2021-01-28T08:32:34.193" v="10" actId="6549"/>
        <pc:sldMkLst>
          <pc:docMk/>
          <pc:sldMk cId="3961692787" sldId="303"/>
        </pc:sldMkLst>
      </pc:sldChg>
      <pc:sldChg chg="modNotesTx">
        <pc:chgData name="" userId="5dfc79871f7dc3fd" providerId="LiveId" clId="{11BC2526-767B-41F9-AB95-AAE7B391F224}" dt="2021-01-28T08:32:32.150" v="9" actId="6549"/>
        <pc:sldMkLst>
          <pc:docMk/>
          <pc:sldMk cId="3948503423" sldId="304"/>
        </pc:sldMkLst>
      </pc:sldChg>
      <pc:sldChg chg="modNotesTx">
        <pc:chgData name="" userId="5dfc79871f7dc3fd" providerId="LiveId" clId="{11BC2526-767B-41F9-AB95-AAE7B391F224}" dt="2021-01-28T08:32:03.104" v="2" actId="6549"/>
        <pc:sldMkLst>
          <pc:docMk/>
          <pc:sldMk cId="3300455934" sldId="306"/>
        </pc:sldMkLst>
      </pc:sldChg>
    </pc:docChg>
  </pc:docChgLst>
</pc:chgInfo>
</file>

<file path=ppt/diagrams/_rels/data1.xml.rels><?xml version="1.0" encoding="UTF-8" standalone="yes"?>
<Relationships xmlns="http://schemas.openxmlformats.org/package/2006/relationships"><Relationship Id="rId3" Type="http://schemas.openxmlformats.org/officeDocument/2006/relationships/hyperlink" Target="https://ec.europa.eu/info/horizon-europe/european-partnerships-horizon-europe/candidates-across-themes_en" TargetMode="External"/><Relationship Id="rId2" Type="http://schemas.openxmlformats.org/officeDocument/2006/relationships/hyperlink" Target="https://eur-lex.europa.eu/legal-content/EN/TXT/?uri=COM:2020:628:FIN" TargetMode="External"/><Relationship Id="rId1" Type="http://schemas.openxmlformats.org/officeDocument/2006/relationships/hyperlink" Target="https://ec.europa.eu/digital-single-market/en/european-strategy-data" TargetMode="External"/></Relationships>
</file>

<file path=ppt/diagrams/_rels/data10.xml.rels><?xml version="1.0" encoding="UTF-8" standalone="yes"?>
<Relationships xmlns="http://schemas.openxmlformats.org/package/2006/relationships"><Relationship Id="rId2" Type="http://schemas.openxmlformats.org/officeDocument/2006/relationships/hyperlink" Target="https://ec.europa.eu/info/sites/info/files/research_and_innovation/funding/documents/ec_rtd_he-partnership-open-science-cloud-eosc.pdf" TargetMode="External"/><Relationship Id="rId1" Type="http://schemas.openxmlformats.org/officeDocument/2006/relationships/hyperlink" Target="https://www.eosc.eu/sites/default/files/EOSC-SRIA-V09.pdf" TargetMode="External"/></Relationships>
</file>

<file path=ppt/diagrams/_rels/data11.xml.rels><?xml version="1.0" encoding="UTF-8" standalone="yes"?>
<Relationships xmlns="http://schemas.openxmlformats.org/package/2006/relationships"><Relationship Id="rId1" Type="http://schemas.openxmlformats.org/officeDocument/2006/relationships/hyperlink" Target="https://www.eosc.eu/sites/default/files/EOSC-SRIA-V09.pdf" TargetMode="External"/></Relationships>
</file>

<file path=ppt/diagrams/_rels/drawing1.xml.rels><?xml version="1.0" encoding="UTF-8" standalone="yes"?>
<Relationships xmlns="http://schemas.openxmlformats.org/package/2006/relationships"><Relationship Id="rId3" Type="http://schemas.openxmlformats.org/officeDocument/2006/relationships/hyperlink" Target="https://ec.europa.eu/info/horizon-europe/european-partnerships-horizon-europe/candidates-across-themes_en" TargetMode="External"/><Relationship Id="rId2" Type="http://schemas.openxmlformats.org/officeDocument/2006/relationships/hyperlink" Target="https://eur-lex.europa.eu/legal-content/EN/TXT/?uri=COM:2020:628:FIN" TargetMode="External"/><Relationship Id="rId1" Type="http://schemas.openxmlformats.org/officeDocument/2006/relationships/hyperlink" Target="https://ec.europa.eu/digital-single-market/en/european-strategy-data" TargetMode="External"/></Relationships>
</file>

<file path=ppt/diagrams/_rels/drawing10.xml.rels><?xml version="1.0" encoding="UTF-8" standalone="yes"?>
<Relationships xmlns="http://schemas.openxmlformats.org/package/2006/relationships"><Relationship Id="rId2" Type="http://schemas.openxmlformats.org/officeDocument/2006/relationships/hyperlink" Target="https://ec.europa.eu/info/sites/info/files/research_and_innovation/funding/documents/ec_rtd_he-partnership-open-science-cloud-eosc.pdf" TargetMode="External"/><Relationship Id="rId1" Type="http://schemas.openxmlformats.org/officeDocument/2006/relationships/hyperlink" Target="https://www.eosc.eu/sites/default/files/EOSC-SRIA-V09.pdf" TargetMode="External"/></Relationships>
</file>

<file path=ppt/diagrams/_rels/drawing11.xml.rels><?xml version="1.0" encoding="UTF-8" standalone="yes"?>
<Relationships xmlns="http://schemas.openxmlformats.org/package/2006/relationships"><Relationship Id="rId1" Type="http://schemas.openxmlformats.org/officeDocument/2006/relationships/hyperlink" Target="https://www.eosc.eu/sites/default/files/EOSC-SRIA-V09.pdf" TargetMode="External"/></Relationships>
</file>

<file path=ppt/diagrams/colors1.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B987631-0352-4455-8AA6-B0C49ED7508A}" type="doc">
      <dgm:prSet loTypeId="urn:microsoft.com/office/officeart/2008/layout/HorizontalMultiLevelHierarchy" loCatId="hierarchy" qsTypeId="urn:microsoft.com/office/officeart/2005/8/quickstyle/simple1" qsCatId="simple" csTypeId="urn:microsoft.com/office/officeart/2005/8/colors/accent6_1" csCatId="accent6" phldr="1"/>
      <dgm:spPr/>
      <dgm:t>
        <a:bodyPr/>
        <a:lstStyle/>
        <a:p>
          <a:endParaRPr lang="en-GB"/>
        </a:p>
      </dgm:t>
    </dgm:pt>
    <dgm:pt modelId="{B8409B05-0B7F-4E74-9D2F-61D7324879C7}">
      <dgm:prSet custT="1"/>
      <dgm:spPr/>
      <dgm:t>
        <a:bodyPr/>
        <a:lstStyle/>
        <a:p>
          <a:r>
            <a:rPr lang="en-GB" sz="1800" b="1" dirty="0"/>
            <a:t>EOSC</a:t>
          </a:r>
        </a:p>
      </dgm:t>
    </dgm:pt>
    <dgm:pt modelId="{3A5543BE-7E9A-4302-93FD-A3010D173C2F}" type="parTrans" cxnId="{71437F94-A7B1-4E19-956F-5AB7DC936333}">
      <dgm:prSet/>
      <dgm:spPr/>
      <dgm:t>
        <a:bodyPr/>
        <a:lstStyle/>
        <a:p>
          <a:endParaRPr lang="en-GB"/>
        </a:p>
      </dgm:t>
    </dgm:pt>
    <dgm:pt modelId="{887EF8BF-BB1C-4D6C-B111-0A4FC2B16CD9}" type="sibTrans" cxnId="{71437F94-A7B1-4E19-956F-5AB7DC936333}">
      <dgm:prSet/>
      <dgm:spPr/>
      <dgm:t>
        <a:bodyPr/>
        <a:lstStyle/>
        <a:p>
          <a:endParaRPr lang="en-GB"/>
        </a:p>
      </dgm:t>
    </dgm:pt>
    <dgm:pt modelId="{6B50D7BF-C4CB-4D7C-B3DB-404B1E6E6177}">
      <dgm:prSet custT="1"/>
      <dgm:spPr/>
      <dgm:t>
        <a:bodyPr/>
        <a:lstStyle/>
        <a:p>
          <a:r>
            <a:rPr lang="en-GB" sz="1600" b="1" i="0" dirty="0">
              <a:hlinkClick xmlns:r="http://schemas.openxmlformats.org/officeDocument/2006/relationships" r:id="rId1"/>
            </a:rPr>
            <a:t>European Data Strategy</a:t>
          </a:r>
          <a:br>
            <a:rPr lang="en-GB" sz="1600" b="1" i="0" dirty="0"/>
          </a:br>
          <a:r>
            <a:rPr lang="en-GB" sz="1600" dirty="0"/>
            <a:t>2/ 2020</a:t>
          </a:r>
        </a:p>
      </dgm:t>
    </dgm:pt>
    <dgm:pt modelId="{99BF6D27-4B99-4C12-9088-AAAFDEA2C3AA}" type="parTrans" cxnId="{18596057-BC54-497B-8D24-47EA971DDE6B}">
      <dgm:prSet/>
      <dgm:spPr/>
      <dgm:t>
        <a:bodyPr/>
        <a:lstStyle/>
        <a:p>
          <a:endParaRPr lang="en-GB"/>
        </a:p>
      </dgm:t>
    </dgm:pt>
    <dgm:pt modelId="{ED14D701-C8D5-4555-B4F2-A9A11FBD9EFB}" type="sibTrans" cxnId="{18596057-BC54-497B-8D24-47EA971DDE6B}">
      <dgm:prSet/>
      <dgm:spPr/>
      <dgm:t>
        <a:bodyPr/>
        <a:lstStyle/>
        <a:p>
          <a:endParaRPr lang="en-GB"/>
        </a:p>
      </dgm:t>
    </dgm:pt>
    <dgm:pt modelId="{325F6D63-1299-4FDA-9D53-1C4EAE705CD5}">
      <dgm:prSet custT="1"/>
      <dgm:spPr/>
      <dgm:t>
        <a:bodyPr/>
        <a:lstStyle/>
        <a:p>
          <a:r>
            <a:rPr lang="en-GB" sz="1600" b="1" u="none" dirty="0">
              <a:hlinkClick xmlns:r="http://schemas.openxmlformats.org/officeDocument/2006/relationships" r:id="rId2"/>
            </a:rPr>
            <a:t>European Research Area (ERA) </a:t>
          </a:r>
          <a:br>
            <a:rPr lang="en-GB" sz="1600" b="0" u="none" dirty="0"/>
          </a:br>
          <a:r>
            <a:rPr lang="en-GB" sz="1600" b="0" u="none" dirty="0"/>
            <a:t>9/2020</a:t>
          </a:r>
        </a:p>
      </dgm:t>
    </dgm:pt>
    <dgm:pt modelId="{906C8A20-BADE-4924-9EBD-12278AD17A5E}" type="parTrans" cxnId="{F7BDA1FA-50AA-4517-A308-A97636A0B75C}">
      <dgm:prSet/>
      <dgm:spPr/>
      <dgm:t>
        <a:bodyPr/>
        <a:lstStyle/>
        <a:p>
          <a:endParaRPr lang="en-GB"/>
        </a:p>
      </dgm:t>
    </dgm:pt>
    <dgm:pt modelId="{933ED99F-00C3-4AE8-92D8-A9FB0CCC88B5}" type="sibTrans" cxnId="{F7BDA1FA-50AA-4517-A308-A97636A0B75C}">
      <dgm:prSet/>
      <dgm:spPr/>
      <dgm:t>
        <a:bodyPr/>
        <a:lstStyle/>
        <a:p>
          <a:endParaRPr lang="en-GB"/>
        </a:p>
      </dgm:t>
    </dgm:pt>
    <dgm:pt modelId="{1A16B9B4-F5EF-4E91-BC91-9B849444BA26}">
      <dgm:prSet custT="1"/>
      <dgm:spPr/>
      <dgm:t>
        <a:bodyPr/>
        <a:lstStyle/>
        <a:p>
          <a:r>
            <a:rPr lang="en-GB" sz="1600" b="1" i="0" dirty="0">
              <a:hlinkClick xmlns:r="http://schemas.openxmlformats.org/officeDocument/2006/relationships" r:id="rId3"/>
            </a:rPr>
            <a:t>Co-programmed European Partnership</a:t>
          </a:r>
          <a:r>
            <a:rPr lang="en-GB" sz="1600" b="0" i="0" dirty="0"/>
            <a:t> </a:t>
          </a:r>
          <a:r>
            <a:rPr lang="en-GB" sz="1600" b="0" dirty="0"/>
            <a:t>under Horizon Europe 2021-2027</a:t>
          </a:r>
        </a:p>
      </dgm:t>
    </dgm:pt>
    <dgm:pt modelId="{D814DDD3-42FA-44C3-910C-9B05B32C3847}" type="parTrans" cxnId="{A6D5AF44-76F7-4783-94C2-89CFBEBD1921}">
      <dgm:prSet/>
      <dgm:spPr/>
      <dgm:t>
        <a:bodyPr/>
        <a:lstStyle/>
        <a:p>
          <a:endParaRPr lang="en-GB"/>
        </a:p>
      </dgm:t>
    </dgm:pt>
    <dgm:pt modelId="{A060A222-E51C-4AA1-B671-513EBC892C9D}" type="sibTrans" cxnId="{A6D5AF44-76F7-4783-94C2-89CFBEBD1921}">
      <dgm:prSet/>
      <dgm:spPr/>
      <dgm:t>
        <a:bodyPr/>
        <a:lstStyle/>
        <a:p>
          <a:endParaRPr lang="en-GB"/>
        </a:p>
      </dgm:t>
    </dgm:pt>
    <dgm:pt modelId="{8C71EC13-D16D-4582-9BA3-B58DFBC4D05D}" type="pres">
      <dgm:prSet presAssocID="{AB987631-0352-4455-8AA6-B0C49ED7508A}" presName="Name0" presStyleCnt="0">
        <dgm:presLayoutVars>
          <dgm:chPref val="1"/>
          <dgm:dir/>
          <dgm:animOne val="branch"/>
          <dgm:animLvl val="lvl"/>
          <dgm:resizeHandles val="exact"/>
        </dgm:presLayoutVars>
      </dgm:prSet>
      <dgm:spPr/>
    </dgm:pt>
    <dgm:pt modelId="{59810F2E-C14B-4A4C-A759-701D6118F2E5}" type="pres">
      <dgm:prSet presAssocID="{B8409B05-0B7F-4E74-9D2F-61D7324879C7}" presName="root1" presStyleCnt="0"/>
      <dgm:spPr/>
    </dgm:pt>
    <dgm:pt modelId="{178E9115-76A5-4BA2-8AE4-431243931FA2}" type="pres">
      <dgm:prSet presAssocID="{B8409B05-0B7F-4E74-9D2F-61D7324879C7}" presName="LevelOneTextNode" presStyleLbl="node0" presStyleIdx="0" presStyleCnt="1">
        <dgm:presLayoutVars>
          <dgm:chPref val="3"/>
        </dgm:presLayoutVars>
      </dgm:prSet>
      <dgm:spPr/>
    </dgm:pt>
    <dgm:pt modelId="{40515E6D-C3E6-449A-A46D-9C859BE55970}" type="pres">
      <dgm:prSet presAssocID="{B8409B05-0B7F-4E74-9D2F-61D7324879C7}" presName="level2hierChild" presStyleCnt="0"/>
      <dgm:spPr/>
    </dgm:pt>
    <dgm:pt modelId="{2F500A24-654C-4C5C-81B7-F3551A2B31D8}" type="pres">
      <dgm:prSet presAssocID="{99BF6D27-4B99-4C12-9088-AAAFDEA2C3AA}" presName="conn2-1" presStyleLbl="parChTrans1D2" presStyleIdx="0" presStyleCnt="3"/>
      <dgm:spPr/>
    </dgm:pt>
    <dgm:pt modelId="{A140FBDC-01BA-4A9C-92C5-259AF373E544}" type="pres">
      <dgm:prSet presAssocID="{99BF6D27-4B99-4C12-9088-AAAFDEA2C3AA}" presName="connTx" presStyleLbl="parChTrans1D2" presStyleIdx="0" presStyleCnt="3"/>
      <dgm:spPr/>
    </dgm:pt>
    <dgm:pt modelId="{5FD06DC3-2AAD-4482-978B-5439CB64052F}" type="pres">
      <dgm:prSet presAssocID="{6B50D7BF-C4CB-4D7C-B3DB-404B1E6E6177}" presName="root2" presStyleCnt="0"/>
      <dgm:spPr/>
    </dgm:pt>
    <dgm:pt modelId="{F47A57BC-C30E-413F-AA1A-C3C46A11C7E5}" type="pres">
      <dgm:prSet presAssocID="{6B50D7BF-C4CB-4D7C-B3DB-404B1E6E6177}" presName="LevelTwoTextNode" presStyleLbl="node2" presStyleIdx="0" presStyleCnt="3">
        <dgm:presLayoutVars>
          <dgm:chPref val="3"/>
        </dgm:presLayoutVars>
      </dgm:prSet>
      <dgm:spPr/>
    </dgm:pt>
    <dgm:pt modelId="{62AD2B34-AC5B-499B-A3C6-8C4D2FBDFBD7}" type="pres">
      <dgm:prSet presAssocID="{6B50D7BF-C4CB-4D7C-B3DB-404B1E6E6177}" presName="level3hierChild" presStyleCnt="0"/>
      <dgm:spPr/>
    </dgm:pt>
    <dgm:pt modelId="{01B8BCA2-FA1C-48EA-B2B1-70AF366FEA5C}" type="pres">
      <dgm:prSet presAssocID="{906C8A20-BADE-4924-9EBD-12278AD17A5E}" presName="conn2-1" presStyleLbl="parChTrans1D2" presStyleIdx="1" presStyleCnt="3"/>
      <dgm:spPr/>
    </dgm:pt>
    <dgm:pt modelId="{F5E6FA3C-9EC6-4C4B-96BB-A265259334F3}" type="pres">
      <dgm:prSet presAssocID="{906C8A20-BADE-4924-9EBD-12278AD17A5E}" presName="connTx" presStyleLbl="parChTrans1D2" presStyleIdx="1" presStyleCnt="3"/>
      <dgm:spPr/>
    </dgm:pt>
    <dgm:pt modelId="{06BA6C0E-9A3C-4C1C-ADCB-DF029D5ACFEC}" type="pres">
      <dgm:prSet presAssocID="{325F6D63-1299-4FDA-9D53-1C4EAE705CD5}" presName="root2" presStyleCnt="0"/>
      <dgm:spPr/>
    </dgm:pt>
    <dgm:pt modelId="{99961A10-CF2C-4CFC-AB70-BCAFED71AF65}" type="pres">
      <dgm:prSet presAssocID="{325F6D63-1299-4FDA-9D53-1C4EAE705CD5}" presName="LevelTwoTextNode" presStyleLbl="node2" presStyleIdx="1" presStyleCnt="3">
        <dgm:presLayoutVars>
          <dgm:chPref val="3"/>
        </dgm:presLayoutVars>
      </dgm:prSet>
      <dgm:spPr/>
    </dgm:pt>
    <dgm:pt modelId="{078F9AAF-9F6C-4AB8-9D75-E4BA631EA6AB}" type="pres">
      <dgm:prSet presAssocID="{325F6D63-1299-4FDA-9D53-1C4EAE705CD5}" presName="level3hierChild" presStyleCnt="0"/>
      <dgm:spPr/>
    </dgm:pt>
    <dgm:pt modelId="{6D0A22E6-FE4C-46D4-B6B7-0D7F8995FB84}" type="pres">
      <dgm:prSet presAssocID="{D814DDD3-42FA-44C3-910C-9B05B32C3847}" presName="conn2-1" presStyleLbl="parChTrans1D2" presStyleIdx="2" presStyleCnt="3"/>
      <dgm:spPr/>
    </dgm:pt>
    <dgm:pt modelId="{AA703D9E-8A2C-4E60-ACBB-2CD48322B957}" type="pres">
      <dgm:prSet presAssocID="{D814DDD3-42FA-44C3-910C-9B05B32C3847}" presName="connTx" presStyleLbl="parChTrans1D2" presStyleIdx="2" presStyleCnt="3"/>
      <dgm:spPr/>
    </dgm:pt>
    <dgm:pt modelId="{893250D6-754B-464C-A1D7-BE9CF8FF0701}" type="pres">
      <dgm:prSet presAssocID="{1A16B9B4-F5EF-4E91-BC91-9B849444BA26}" presName="root2" presStyleCnt="0"/>
      <dgm:spPr/>
    </dgm:pt>
    <dgm:pt modelId="{C046F093-5D03-424B-97C4-6AD12F08803A}" type="pres">
      <dgm:prSet presAssocID="{1A16B9B4-F5EF-4E91-BC91-9B849444BA26}" presName="LevelTwoTextNode" presStyleLbl="node2" presStyleIdx="2" presStyleCnt="3">
        <dgm:presLayoutVars>
          <dgm:chPref val="3"/>
        </dgm:presLayoutVars>
      </dgm:prSet>
      <dgm:spPr/>
    </dgm:pt>
    <dgm:pt modelId="{977ACD2A-0C3D-40D3-B3A0-CB1C3768EA59}" type="pres">
      <dgm:prSet presAssocID="{1A16B9B4-F5EF-4E91-BC91-9B849444BA26}" presName="level3hierChild" presStyleCnt="0"/>
      <dgm:spPr/>
    </dgm:pt>
  </dgm:ptLst>
  <dgm:cxnLst>
    <dgm:cxn modelId="{17D06C01-2035-4621-9F65-2AFAA124F3A7}" type="presOf" srcId="{1A16B9B4-F5EF-4E91-BC91-9B849444BA26}" destId="{C046F093-5D03-424B-97C4-6AD12F08803A}" srcOrd="0" destOrd="0" presId="urn:microsoft.com/office/officeart/2008/layout/HorizontalMultiLevelHierarchy"/>
    <dgm:cxn modelId="{92EFF507-12BB-4FE6-B4E4-BCF5B8AFF956}" type="presOf" srcId="{D814DDD3-42FA-44C3-910C-9B05B32C3847}" destId="{6D0A22E6-FE4C-46D4-B6B7-0D7F8995FB84}" srcOrd="0" destOrd="0" presId="urn:microsoft.com/office/officeart/2008/layout/HorizontalMultiLevelHierarchy"/>
    <dgm:cxn modelId="{A6D5AF44-76F7-4783-94C2-89CFBEBD1921}" srcId="{B8409B05-0B7F-4E74-9D2F-61D7324879C7}" destId="{1A16B9B4-F5EF-4E91-BC91-9B849444BA26}" srcOrd="2" destOrd="0" parTransId="{D814DDD3-42FA-44C3-910C-9B05B32C3847}" sibTransId="{A060A222-E51C-4AA1-B671-513EBC892C9D}"/>
    <dgm:cxn modelId="{F2430551-063D-411C-B7A0-E6348C0142A0}" type="presOf" srcId="{906C8A20-BADE-4924-9EBD-12278AD17A5E}" destId="{F5E6FA3C-9EC6-4C4B-96BB-A265259334F3}" srcOrd="1" destOrd="0" presId="urn:microsoft.com/office/officeart/2008/layout/HorizontalMultiLevelHierarchy"/>
    <dgm:cxn modelId="{18596057-BC54-497B-8D24-47EA971DDE6B}" srcId="{B8409B05-0B7F-4E74-9D2F-61D7324879C7}" destId="{6B50D7BF-C4CB-4D7C-B3DB-404B1E6E6177}" srcOrd="0" destOrd="0" parTransId="{99BF6D27-4B99-4C12-9088-AAAFDEA2C3AA}" sibTransId="{ED14D701-C8D5-4555-B4F2-A9A11FBD9EFB}"/>
    <dgm:cxn modelId="{449BA65A-3089-4BDE-9450-58CFE0CE5E7A}" type="presOf" srcId="{99BF6D27-4B99-4C12-9088-AAAFDEA2C3AA}" destId="{A140FBDC-01BA-4A9C-92C5-259AF373E544}" srcOrd="1" destOrd="0" presId="urn:microsoft.com/office/officeart/2008/layout/HorizontalMultiLevelHierarchy"/>
    <dgm:cxn modelId="{71437F94-A7B1-4E19-956F-5AB7DC936333}" srcId="{AB987631-0352-4455-8AA6-B0C49ED7508A}" destId="{B8409B05-0B7F-4E74-9D2F-61D7324879C7}" srcOrd="0" destOrd="0" parTransId="{3A5543BE-7E9A-4302-93FD-A3010D173C2F}" sibTransId="{887EF8BF-BB1C-4D6C-B111-0A4FC2B16CD9}"/>
    <dgm:cxn modelId="{026286B4-373A-401F-880D-3DE2F28562A6}" type="presOf" srcId="{6B50D7BF-C4CB-4D7C-B3DB-404B1E6E6177}" destId="{F47A57BC-C30E-413F-AA1A-C3C46A11C7E5}" srcOrd="0" destOrd="0" presId="urn:microsoft.com/office/officeart/2008/layout/HorizontalMultiLevelHierarchy"/>
    <dgm:cxn modelId="{0D27E4C3-5053-4684-B5DD-7D9C600424DA}" type="presOf" srcId="{D814DDD3-42FA-44C3-910C-9B05B32C3847}" destId="{AA703D9E-8A2C-4E60-ACBB-2CD48322B957}" srcOrd="1" destOrd="0" presId="urn:microsoft.com/office/officeart/2008/layout/HorizontalMultiLevelHierarchy"/>
    <dgm:cxn modelId="{EDD658C8-CEB6-4E1F-A712-1981DC2D5867}" type="presOf" srcId="{906C8A20-BADE-4924-9EBD-12278AD17A5E}" destId="{01B8BCA2-FA1C-48EA-B2B1-70AF366FEA5C}" srcOrd="0" destOrd="0" presId="urn:microsoft.com/office/officeart/2008/layout/HorizontalMultiLevelHierarchy"/>
    <dgm:cxn modelId="{56B922DB-E6B0-4F34-BADB-4EC578BEDB27}" type="presOf" srcId="{AB987631-0352-4455-8AA6-B0C49ED7508A}" destId="{8C71EC13-D16D-4582-9BA3-B58DFBC4D05D}" srcOrd="0" destOrd="0" presId="urn:microsoft.com/office/officeart/2008/layout/HorizontalMultiLevelHierarchy"/>
    <dgm:cxn modelId="{8765E9EE-FF1B-4369-B912-223FF2534461}" type="presOf" srcId="{B8409B05-0B7F-4E74-9D2F-61D7324879C7}" destId="{178E9115-76A5-4BA2-8AE4-431243931FA2}" srcOrd="0" destOrd="0" presId="urn:microsoft.com/office/officeart/2008/layout/HorizontalMultiLevelHierarchy"/>
    <dgm:cxn modelId="{84F622F1-29E1-462F-A902-E3DB9AE85AA5}" type="presOf" srcId="{325F6D63-1299-4FDA-9D53-1C4EAE705CD5}" destId="{99961A10-CF2C-4CFC-AB70-BCAFED71AF65}" srcOrd="0" destOrd="0" presId="urn:microsoft.com/office/officeart/2008/layout/HorizontalMultiLevelHierarchy"/>
    <dgm:cxn modelId="{52FABFF9-C465-4B71-8BFB-BFB1DC7388E8}" type="presOf" srcId="{99BF6D27-4B99-4C12-9088-AAAFDEA2C3AA}" destId="{2F500A24-654C-4C5C-81B7-F3551A2B31D8}" srcOrd="0" destOrd="0" presId="urn:microsoft.com/office/officeart/2008/layout/HorizontalMultiLevelHierarchy"/>
    <dgm:cxn modelId="{F7BDA1FA-50AA-4517-A308-A97636A0B75C}" srcId="{B8409B05-0B7F-4E74-9D2F-61D7324879C7}" destId="{325F6D63-1299-4FDA-9D53-1C4EAE705CD5}" srcOrd="1" destOrd="0" parTransId="{906C8A20-BADE-4924-9EBD-12278AD17A5E}" sibTransId="{933ED99F-00C3-4AE8-92D8-A9FB0CCC88B5}"/>
    <dgm:cxn modelId="{7BE18ED2-6B66-41B3-A299-6E29C4D2F589}" type="presParOf" srcId="{8C71EC13-D16D-4582-9BA3-B58DFBC4D05D}" destId="{59810F2E-C14B-4A4C-A759-701D6118F2E5}" srcOrd="0" destOrd="0" presId="urn:microsoft.com/office/officeart/2008/layout/HorizontalMultiLevelHierarchy"/>
    <dgm:cxn modelId="{F4D1D8FC-FD64-40F2-84A8-4905ACB242AB}" type="presParOf" srcId="{59810F2E-C14B-4A4C-A759-701D6118F2E5}" destId="{178E9115-76A5-4BA2-8AE4-431243931FA2}" srcOrd="0" destOrd="0" presId="urn:microsoft.com/office/officeart/2008/layout/HorizontalMultiLevelHierarchy"/>
    <dgm:cxn modelId="{A7EEA459-0164-4D28-B08E-AC2B9FCEF381}" type="presParOf" srcId="{59810F2E-C14B-4A4C-A759-701D6118F2E5}" destId="{40515E6D-C3E6-449A-A46D-9C859BE55970}" srcOrd="1" destOrd="0" presId="urn:microsoft.com/office/officeart/2008/layout/HorizontalMultiLevelHierarchy"/>
    <dgm:cxn modelId="{0CE48DCA-0380-4834-AE61-C79AF8615D76}" type="presParOf" srcId="{40515E6D-C3E6-449A-A46D-9C859BE55970}" destId="{2F500A24-654C-4C5C-81B7-F3551A2B31D8}" srcOrd="0" destOrd="0" presId="urn:microsoft.com/office/officeart/2008/layout/HorizontalMultiLevelHierarchy"/>
    <dgm:cxn modelId="{C15B6177-8911-4E52-97A0-913D862624CA}" type="presParOf" srcId="{2F500A24-654C-4C5C-81B7-F3551A2B31D8}" destId="{A140FBDC-01BA-4A9C-92C5-259AF373E544}" srcOrd="0" destOrd="0" presId="urn:microsoft.com/office/officeart/2008/layout/HorizontalMultiLevelHierarchy"/>
    <dgm:cxn modelId="{2A89052F-3DC1-4612-A691-CF930ECADA46}" type="presParOf" srcId="{40515E6D-C3E6-449A-A46D-9C859BE55970}" destId="{5FD06DC3-2AAD-4482-978B-5439CB64052F}" srcOrd="1" destOrd="0" presId="urn:microsoft.com/office/officeart/2008/layout/HorizontalMultiLevelHierarchy"/>
    <dgm:cxn modelId="{ACC7BD53-01DC-490D-9740-6259DAE65900}" type="presParOf" srcId="{5FD06DC3-2AAD-4482-978B-5439CB64052F}" destId="{F47A57BC-C30E-413F-AA1A-C3C46A11C7E5}" srcOrd="0" destOrd="0" presId="urn:microsoft.com/office/officeart/2008/layout/HorizontalMultiLevelHierarchy"/>
    <dgm:cxn modelId="{DF650587-9C56-4114-A455-0D37E1A6FCC7}" type="presParOf" srcId="{5FD06DC3-2AAD-4482-978B-5439CB64052F}" destId="{62AD2B34-AC5B-499B-A3C6-8C4D2FBDFBD7}" srcOrd="1" destOrd="0" presId="urn:microsoft.com/office/officeart/2008/layout/HorizontalMultiLevelHierarchy"/>
    <dgm:cxn modelId="{29264808-D17D-4674-963E-DC9A3BD42B15}" type="presParOf" srcId="{40515E6D-C3E6-449A-A46D-9C859BE55970}" destId="{01B8BCA2-FA1C-48EA-B2B1-70AF366FEA5C}" srcOrd="2" destOrd="0" presId="urn:microsoft.com/office/officeart/2008/layout/HorizontalMultiLevelHierarchy"/>
    <dgm:cxn modelId="{D0D188B6-6493-40AE-936C-1D4669AFEEF2}" type="presParOf" srcId="{01B8BCA2-FA1C-48EA-B2B1-70AF366FEA5C}" destId="{F5E6FA3C-9EC6-4C4B-96BB-A265259334F3}" srcOrd="0" destOrd="0" presId="urn:microsoft.com/office/officeart/2008/layout/HorizontalMultiLevelHierarchy"/>
    <dgm:cxn modelId="{F883017E-5710-4288-B016-FCC2880A7336}" type="presParOf" srcId="{40515E6D-C3E6-449A-A46D-9C859BE55970}" destId="{06BA6C0E-9A3C-4C1C-ADCB-DF029D5ACFEC}" srcOrd="3" destOrd="0" presId="urn:microsoft.com/office/officeart/2008/layout/HorizontalMultiLevelHierarchy"/>
    <dgm:cxn modelId="{12EC12D9-2BB1-4B66-8704-BF4EDF5771D1}" type="presParOf" srcId="{06BA6C0E-9A3C-4C1C-ADCB-DF029D5ACFEC}" destId="{99961A10-CF2C-4CFC-AB70-BCAFED71AF65}" srcOrd="0" destOrd="0" presId="urn:microsoft.com/office/officeart/2008/layout/HorizontalMultiLevelHierarchy"/>
    <dgm:cxn modelId="{A564A1F2-F93E-46FC-A42F-8CF6394200A0}" type="presParOf" srcId="{06BA6C0E-9A3C-4C1C-ADCB-DF029D5ACFEC}" destId="{078F9AAF-9F6C-4AB8-9D75-E4BA631EA6AB}" srcOrd="1" destOrd="0" presId="urn:microsoft.com/office/officeart/2008/layout/HorizontalMultiLevelHierarchy"/>
    <dgm:cxn modelId="{BC9C6982-6AC0-4A4C-9AD4-FDEEF40B0294}" type="presParOf" srcId="{40515E6D-C3E6-449A-A46D-9C859BE55970}" destId="{6D0A22E6-FE4C-46D4-B6B7-0D7F8995FB84}" srcOrd="4" destOrd="0" presId="urn:microsoft.com/office/officeart/2008/layout/HorizontalMultiLevelHierarchy"/>
    <dgm:cxn modelId="{75D4E36D-062D-4CF0-8F6D-1F00FDCE8D8B}" type="presParOf" srcId="{6D0A22E6-FE4C-46D4-B6B7-0D7F8995FB84}" destId="{AA703D9E-8A2C-4E60-ACBB-2CD48322B957}" srcOrd="0" destOrd="0" presId="urn:microsoft.com/office/officeart/2008/layout/HorizontalMultiLevelHierarchy"/>
    <dgm:cxn modelId="{66CAC36B-0E1C-4C45-8264-0A1A92C3F45F}" type="presParOf" srcId="{40515E6D-C3E6-449A-A46D-9C859BE55970}" destId="{893250D6-754B-464C-A1D7-BE9CF8FF0701}" srcOrd="5" destOrd="0" presId="urn:microsoft.com/office/officeart/2008/layout/HorizontalMultiLevelHierarchy"/>
    <dgm:cxn modelId="{55DE8BB0-B2E0-4B20-AC8B-0329F8CE190C}" type="presParOf" srcId="{893250D6-754B-464C-A1D7-BE9CF8FF0701}" destId="{C046F093-5D03-424B-97C4-6AD12F08803A}" srcOrd="0" destOrd="0" presId="urn:microsoft.com/office/officeart/2008/layout/HorizontalMultiLevelHierarchy"/>
    <dgm:cxn modelId="{2506327E-8285-4711-BF18-7141BBC798A8}" type="presParOf" srcId="{893250D6-754B-464C-A1D7-BE9CF8FF0701}" destId="{977ACD2A-0C3D-40D3-B3A0-CB1C3768EA59}" srcOrd="1" destOrd="0" presId="urn:microsoft.com/office/officeart/2008/layout/HorizontalMultiLevelHierarchy"/>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957F60A4-F3C0-477E-BD15-A1FD74210EFD}" type="doc">
      <dgm:prSet loTypeId="urn:microsoft.com/office/officeart/2008/layout/LinedList" loCatId="list" qsTypeId="urn:microsoft.com/office/officeart/2005/8/quickstyle/simple1" qsCatId="simple" csTypeId="urn:microsoft.com/office/officeart/2005/8/colors/accent6_1" csCatId="accent6" phldr="1"/>
      <dgm:spPr/>
      <dgm:t>
        <a:bodyPr/>
        <a:lstStyle/>
        <a:p>
          <a:endParaRPr lang="en-GB"/>
        </a:p>
      </dgm:t>
    </dgm:pt>
    <dgm:pt modelId="{6361510F-A46A-407D-9E35-09E077DD7263}">
      <dgm:prSet custT="1"/>
      <dgm:spPr/>
      <dgm:t>
        <a:bodyPr/>
        <a:lstStyle/>
        <a:p>
          <a:r>
            <a:rPr lang="en-GB" sz="1600" b="1" dirty="0"/>
            <a:t>Coordination and alignment: </a:t>
          </a:r>
          <a:r>
            <a:rPr lang="en-GB" sz="1600" b="0" dirty="0"/>
            <a:t>to engage, pool and help aligning EOSC federated resources, through the development of a common </a:t>
          </a:r>
          <a:r>
            <a:rPr lang="en-GB" sz="1600" b="0" dirty="0">
              <a:hlinkClick xmlns:r="http://schemas.openxmlformats.org/officeDocument/2006/relationships" r:id="rId1"/>
            </a:rPr>
            <a:t>Strategic Research and Innovation Agenda (SRIA)</a:t>
          </a:r>
          <a:r>
            <a:rPr lang="en-GB" sz="1600" b="0" dirty="0"/>
            <a:t>.</a:t>
          </a:r>
        </a:p>
      </dgm:t>
    </dgm:pt>
    <dgm:pt modelId="{62877DC1-2830-48BF-B0B3-5616EF9BB100}" type="parTrans" cxnId="{A9402B52-AAE0-4F29-8AB5-36D8A597944E}">
      <dgm:prSet/>
      <dgm:spPr/>
      <dgm:t>
        <a:bodyPr/>
        <a:lstStyle/>
        <a:p>
          <a:endParaRPr lang="en-GB" sz="2400" b="0"/>
        </a:p>
      </dgm:t>
    </dgm:pt>
    <dgm:pt modelId="{6FDC055C-9BEE-41F3-A551-61F3EA56BDF0}" type="sibTrans" cxnId="{A9402B52-AAE0-4F29-8AB5-36D8A597944E}">
      <dgm:prSet/>
      <dgm:spPr/>
      <dgm:t>
        <a:bodyPr/>
        <a:lstStyle/>
        <a:p>
          <a:endParaRPr lang="en-GB" sz="2400" b="0"/>
        </a:p>
      </dgm:t>
    </dgm:pt>
    <dgm:pt modelId="{487821F2-DF99-412E-9774-2F0DD5A5588F}">
      <dgm:prSet custT="1"/>
      <dgm:spPr/>
      <dgm:t>
        <a:bodyPr/>
        <a:lstStyle/>
        <a:p>
          <a:r>
            <a:rPr lang="en-GB" sz="1600" b="1" dirty="0"/>
            <a:t>Monitoring and reporting: </a:t>
          </a:r>
          <a:r>
            <a:rPr lang="en-GB" sz="1600" b="0" dirty="0"/>
            <a:t>the implementation of the EOSC activities and the progress achieved</a:t>
          </a:r>
          <a:r>
            <a:rPr lang="el-GR" sz="1600" b="0" dirty="0"/>
            <a:t> </a:t>
          </a:r>
          <a:r>
            <a:rPr lang="en-GB" sz="1600" b="0" dirty="0"/>
            <a:t>towards the operational objectives of the </a:t>
          </a:r>
          <a:r>
            <a:rPr lang="nl-NL" sz="1600" dirty="0">
              <a:sym typeface="Wingdings" panose="05000000000000000000" pitchFamily="2" charset="2"/>
              <a:hlinkClick xmlns:r="http://schemas.openxmlformats.org/officeDocument/2006/relationships" r:id="rId2"/>
            </a:rPr>
            <a:t>EOSC Partnership Proposal</a:t>
          </a:r>
          <a:r>
            <a:rPr lang="en-GB" sz="1600" b="0" dirty="0"/>
            <a:t>.  </a:t>
          </a:r>
        </a:p>
      </dgm:t>
    </dgm:pt>
    <dgm:pt modelId="{D6B5A5E6-EC21-4BA8-83A4-3AECC3897229}" type="parTrans" cxnId="{CCF3B1D2-84E5-4264-8F31-B95B3BF28D3F}">
      <dgm:prSet/>
      <dgm:spPr/>
      <dgm:t>
        <a:bodyPr/>
        <a:lstStyle/>
        <a:p>
          <a:endParaRPr lang="en-GB" sz="2400" b="0"/>
        </a:p>
      </dgm:t>
    </dgm:pt>
    <dgm:pt modelId="{6559DF6B-6600-4E3B-BF02-DAFBA5B82D32}" type="sibTrans" cxnId="{CCF3B1D2-84E5-4264-8F31-B95B3BF28D3F}">
      <dgm:prSet/>
      <dgm:spPr/>
      <dgm:t>
        <a:bodyPr/>
        <a:lstStyle/>
        <a:p>
          <a:endParaRPr lang="en-GB" sz="2400" b="0"/>
        </a:p>
      </dgm:t>
    </dgm:pt>
    <dgm:pt modelId="{256DEBC0-70FD-458B-BA44-2990553B31E9}">
      <dgm:prSet custT="1"/>
      <dgm:spPr/>
      <dgm:t>
        <a:bodyPr/>
        <a:lstStyle/>
        <a:p>
          <a:r>
            <a:rPr lang="en-GB" sz="1600" b="1" dirty="0"/>
            <a:t>EOSC technical guidance: </a:t>
          </a:r>
          <a:r>
            <a:rPr lang="en-GB" sz="1600" b="0" dirty="0"/>
            <a:t>to steer consensus building and uptake of best practices,</a:t>
          </a:r>
          <a:r>
            <a:rPr lang="el-GR" sz="1600" b="0" dirty="0"/>
            <a:t> </a:t>
          </a:r>
          <a:r>
            <a:rPr lang="en-GB" sz="1600" b="0" dirty="0"/>
            <a:t>common standards, tools and services needed to enable the Web of FAIR data</a:t>
          </a:r>
          <a:r>
            <a:rPr lang="el-GR" sz="1600" b="0" dirty="0"/>
            <a:t>.</a:t>
          </a:r>
          <a:endParaRPr lang="en-GB" sz="1600" b="0" dirty="0"/>
        </a:p>
      </dgm:t>
    </dgm:pt>
    <dgm:pt modelId="{6AE3DFCF-A760-449D-AD4A-D840F85B2CF5}" type="parTrans" cxnId="{8286D243-9AD2-41B7-9F83-B16653968A9A}">
      <dgm:prSet/>
      <dgm:spPr/>
      <dgm:t>
        <a:bodyPr/>
        <a:lstStyle/>
        <a:p>
          <a:endParaRPr lang="en-GB" sz="2400" b="0"/>
        </a:p>
      </dgm:t>
    </dgm:pt>
    <dgm:pt modelId="{CCBDEDF7-ABDA-48B2-B2FC-3A25BB4FBE6A}" type="sibTrans" cxnId="{8286D243-9AD2-41B7-9F83-B16653968A9A}">
      <dgm:prSet/>
      <dgm:spPr/>
      <dgm:t>
        <a:bodyPr/>
        <a:lstStyle/>
        <a:p>
          <a:endParaRPr lang="en-GB" sz="2400" b="0"/>
        </a:p>
      </dgm:t>
    </dgm:pt>
    <dgm:pt modelId="{F888A2F2-04F7-47DB-BF8C-88A265B6F9A2}">
      <dgm:prSet custT="1"/>
      <dgm:spPr/>
      <dgm:t>
        <a:bodyPr/>
        <a:lstStyle/>
        <a:p>
          <a:r>
            <a:rPr lang="en-GB" sz="1600" b="1" dirty="0"/>
            <a:t>FAIR training: </a:t>
          </a:r>
          <a:r>
            <a:rPr lang="en-GB" sz="1600" b="0" dirty="0"/>
            <a:t>to promote FAIR training and education resources</a:t>
          </a:r>
          <a:r>
            <a:rPr lang="el-GR" sz="1600" b="0" dirty="0"/>
            <a:t> </a:t>
          </a:r>
          <a:r>
            <a:rPr lang="en-GB" sz="1600" b="0" dirty="0"/>
            <a:t>supporting new roles and responsibilities</a:t>
          </a:r>
        </a:p>
      </dgm:t>
    </dgm:pt>
    <dgm:pt modelId="{82FC8388-8681-4958-8D26-F9420F093DE0}" type="parTrans" cxnId="{0B006B04-1E5B-42AA-AA42-30428C7F3AD2}">
      <dgm:prSet/>
      <dgm:spPr/>
      <dgm:t>
        <a:bodyPr/>
        <a:lstStyle/>
        <a:p>
          <a:endParaRPr lang="en-GB" sz="2400" b="0"/>
        </a:p>
      </dgm:t>
    </dgm:pt>
    <dgm:pt modelId="{80573304-005C-4CE6-90C2-C9A91F50751F}" type="sibTrans" cxnId="{0B006B04-1E5B-42AA-AA42-30428C7F3AD2}">
      <dgm:prSet/>
      <dgm:spPr/>
      <dgm:t>
        <a:bodyPr/>
        <a:lstStyle/>
        <a:p>
          <a:endParaRPr lang="en-GB" sz="2400" b="0"/>
        </a:p>
      </dgm:t>
    </dgm:pt>
    <dgm:pt modelId="{252B62D9-DA38-4F77-939A-BE13E2EADB53}">
      <dgm:prSet custT="1"/>
      <dgm:spPr/>
      <dgm:t>
        <a:bodyPr/>
        <a:lstStyle/>
        <a:p>
          <a:r>
            <a:rPr lang="en-GB" sz="1600" b="1" dirty="0"/>
            <a:t>Communication: </a:t>
          </a:r>
          <a:r>
            <a:rPr lang="en-GB" sz="1600" b="0" dirty="0"/>
            <a:t>to act as the European source of information on what happens</a:t>
          </a:r>
          <a:r>
            <a:rPr lang="el-GR" sz="1600" b="0" dirty="0"/>
            <a:t> </a:t>
          </a:r>
          <a:r>
            <a:rPr lang="en-GB" sz="1600" b="0" dirty="0"/>
            <a:t>within the EOSC ecosystem, complementing the policy communication by the</a:t>
          </a:r>
          <a:r>
            <a:rPr lang="el-GR" sz="1600" b="0" dirty="0"/>
            <a:t> </a:t>
          </a:r>
          <a:r>
            <a:rPr lang="en-GB" sz="1600" b="0" dirty="0"/>
            <a:t>Commission and the Member States.</a:t>
          </a:r>
        </a:p>
      </dgm:t>
    </dgm:pt>
    <dgm:pt modelId="{3F15C7BE-105E-45F3-820C-DF9D675C3FE3}" type="parTrans" cxnId="{985DFECE-D92F-471E-AB5A-64D6EF378682}">
      <dgm:prSet/>
      <dgm:spPr/>
      <dgm:t>
        <a:bodyPr/>
        <a:lstStyle/>
        <a:p>
          <a:endParaRPr lang="en-GB" sz="2400" b="0"/>
        </a:p>
      </dgm:t>
    </dgm:pt>
    <dgm:pt modelId="{A66076A3-6428-42F5-BF43-0BD83B5CCDB2}" type="sibTrans" cxnId="{985DFECE-D92F-471E-AB5A-64D6EF378682}">
      <dgm:prSet/>
      <dgm:spPr/>
      <dgm:t>
        <a:bodyPr/>
        <a:lstStyle/>
        <a:p>
          <a:endParaRPr lang="en-GB" sz="2400" b="0"/>
        </a:p>
      </dgm:t>
    </dgm:pt>
    <dgm:pt modelId="{C8BB6ABA-4C9B-498B-82A5-FFBDC11DDB16}" type="pres">
      <dgm:prSet presAssocID="{957F60A4-F3C0-477E-BD15-A1FD74210EFD}" presName="vert0" presStyleCnt="0">
        <dgm:presLayoutVars>
          <dgm:dir/>
          <dgm:animOne val="branch"/>
          <dgm:animLvl val="lvl"/>
        </dgm:presLayoutVars>
      </dgm:prSet>
      <dgm:spPr/>
    </dgm:pt>
    <dgm:pt modelId="{714CF767-6060-4125-967C-9FF0793E963B}" type="pres">
      <dgm:prSet presAssocID="{6361510F-A46A-407D-9E35-09E077DD7263}" presName="thickLine" presStyleLbl="alignNode1" presStyleIdx="0" presStyleCnt="5"/>
      <dgm:spPr/>
    </dgm:pt>
    <dgm:pt modelId="{513AF5CD-A1AB-47BB-ACB6-98D0819DC547}" type="pres">
      <dgm:prSet presAssocID="{6361510F-A46A-407D-9E35-09E077DD7263}" presName="horz1" presStyleCnt="0"/>
      <dgm:spPr/>
    </dgm:pt>
    <dgm:pt modelId="{B3717218-7C07-4587-9701-73B7A3A79C55}" type="pres">
      <dgm:prSet presAssocID="{6361510F-A46A-407D-9E35-09E077DD7263}" presName="tx1" presStyleLbl="revTx" presStyleIdx="0" presStyleCnt="5"/>
      <dgm:spPr/>
    </dgm:pt>
    <dgm:pt modelId="{0DEE83F2-64F8-4828-A892-20152F5B0B76}" type="pres">
      <dgm:prSet presAssocID="{6361510F-A46A-407D-9E35-09E077DD7263}" presName="vert1" presStyleCnt="0"/>
      <dgm:spPr/>
    </dgm:pt>
    <dgm:pt modelId="{F2D46298-6680-4645-BB5D-B85929117CE6}" type="pres">
      <dgm:prSet presAssocID="{487821F2-DF99-412E-9774-2F0DD5A5588F}" presName="thickLine" presStyleLbl="alignNode1" presStyleIdx="1" presStyleCnt="5"/>
      <dgm:spPr/>
    </dgm:pt>
    <dgm:pt modelId="{0219B2CC-7D00-40FA-8883-050B07017519}" type="pres">
      <dgm:prSet presAssocID="{487821F2-DF99-412E-9774-2F0DD5A5588F}" presName="horz1" presStyleCnt="0"/>
      <dgm:spPr/>
    </dgm:pt>
    <dgm:pt modelId="{0EFCD56A-4448-4916-BAC0-B2F3680A88CC}" type="pres">
      <dgm:prSet presAssocID="{487821F2-DF99-412E-9774-2F0DD5A5588F}" presName="tx1" presStyleLbl="revTx" presStyleIdx="1" presStyleCnt="5"/>
      <dgm:spPr/>
    </dgm:pt>
    <dgm:pt modelId="{7EB29627-726C-40AA-AEEB-7BA1A5D87AAF}" type="pres">
      <dgm:prSet presAssocID="{487821F2-DF99-412E-9774-2F0DD5A5588F}" presName="vert1" presStyleCnt="0"/>
      <dgm:spPr/>
    </dgm:pt>
    <dgm:pt modelId="{2F83209B-C298-446C-BFDE-D7C56E5B01E3}" type="pres">
      <dgm:prSet presAssocID="{256DEBC0-70FD-458B-BA44-2990553B31E9}" presName="thickLine" presStyleLbl="alignNode1" presStyleIdx="2" presStyleCnt="5"/>
      <dgm:spPr/>
    </dgm:pt>
    <dgm:pt modelId="{964EDCAA-E6A8-49AB-8A11-8B9C656EDCC0}" type="pres">
      <dgm:prSet presAssocID="{256DEBC0-70FD-458B-BA44-2990553B31E9}" presName="horz1" presStyleCnt="0"/>
      <dgm:spPr/>
    </dgm:pt>
    <dgm:pt modelId="{03ABBBF8-5407-47CC-A2A7-A562D9DE008B}" type="pres">
      <dgm:prSet presAssocID="{256DEBC0-70FD-458B-BA44-2990553B31E9}" presName="tx1" presStyleLbl="revTx" presStyleIdx="2" presStyleCnt="5"/>
      <dgm:spPr/>
    </dgm:pt>
    <dgm:pt modelId="{C4CAC021-3601-4582-8311-0BD683D11788}" type="pres">
      <dgm:prSet presAssocID="{256DEBC0-70FD-458B-BA44-2990553B31E9}" presName="vert1" presStyleCnt="0"/>
      <dgm:spPr/>
    </dgm:pt>
    <dgm:pt modelId="{53E83D8C-623D-4F8C-A23A-A5BF2F2DE65E}" type="pres">
      <dgm:prSet presAssocID="{F888A2F2-04F7-47DB-BF8C-88A265B6F9A2}" presName="thickLine" presStyleLbl="alignNode1" presStyleIdx="3" presStyleCnt="5"/>
      <dgm:spPr/>
    </dgm:pt>
    <dgm:pt modelId="{FB494F2F-79AA-4336-9084-FFB90A963D7C}" type="pres">
      <dgm:prSet presAssocID="{F888A2F2-04F7-47DB-BF8C-88A265B6F9A2}" presName="horz1" presStyleCnt="0"/>
      <dgm:spPr/>
    </dgm:pt>
    <dgm:pt modelId="{84403CA6-688B-4BD6-BF84-8D8B511BCD0C}" type="pres">
      <dgm:prSet presAssocID="{F888A2F2-04F7-47DB-BF8C-88A265B6F9A2}" presName="tx1" presStyleLbl="revTx" presStyleIdx="3" presStyleCnt="5"/>
      <dgm:spPr/>
    </dgm:pt>
    <dgm:pt modelId="{C0EF3A0C-AD87-4DDB-AE2B-EAEC5F88927D}" type="pres">
      <dgm:prSet presAssocID="{F888A2F2-04F7-47DB-BF8C-88A265B6F9A2}" presName="vert1" presStyleCnt="0"/>
      <dgm:spPr/>
    </dgm:pt>
    <dgm:pt modelId="{38C075D7-D1C7-4869-A1A9-55AAABC8E26F}" type="pres">
      <dgm:prSet presAssocID="{252B62D9-DA38-4F77-939A-BE13E2EADB53}" presName="thickLine" presStyleLbl="alignNode1" presStyleIdx="4" presStyleCnt="5"/>
      <dgm:spPr/>
    </dgm:pt>
    <dgm:pt modelId="{B9F1DD61-9D18-4252-B37C-653BF973CA9D}" type="pres">
      <dgm:prSet presAssocID="{252B62D9-DA38-4F77-939A-BE13E2EADB53}" presName="horz1" presStyleCnt="0"/>
      <dgm:spPr/>
    </dgm:pt>
    <dgm:pt modelId="{31DEEBDD-6C87-4F22-BC9A-8B4D0978AE34}" type="pres">
      <dgm:prSet presAssocID="{252B62D9-DA38-4F77-939A-BE13E2EADB53}" presName="tx1" presStyleLbl="revTx" presStyleIdx="4" presStyleCnt="5" custLinFactNeighborY="61253"/>
      <dgm:spPr/>
    </dgm:pt>
    <dgm:pt modelId="{204D2A55-B63D-4AD3-9730-C36C4382E28D}" type="pres">
      <dgm:prSet presAssocID="{252B62D9-DA38-4F77-939A-BE13E2EADB53}" presName="vert1" presStyleCnt="0"/>
      <dgm:spPr/>
    </dgm:pt>
  </dgm:ptLst>
  <dgm:cxnLst>
    <dgm:cxn modelId="{0B006B04-1E5B-42AA-AA42-30428C7F3AD2}" srcId="{957F60A4-F3C0-477E-BD15-A1FD74210EFD}" destId="{F888A2F2-04F7-47DB-BF8C-88A265B6F9A2}" srcOrd="3" destOrd="0" parTransId="{82FC8388-8681-4958-8D26-F9420F093DE0}" sibTransId="{80573304-005C-4CE6-90C2-C9A91F50751F}"/>
    <dgm:cxn modelId="{FB2FE10B-AFE6-4716-8314-37C9D2680EB2}" type="presOf" srcId="{256DEBC0-70FD-458B-BA44-2990553B31E9}" destId="{03ABBBF8-5407-47CC-A2A7-A562D9DE008B}" srcOrd="0" destOrd="0" presId="urn:microsoft.com/office/officeart/2008/layout/LinedList"/>
    <dgm:cxn modelId="{8286D243-9AD2-41B7-9F83-B16653968A9A}" srcId="{957F60A4-F3C0-477E-BD15-A1FD74210EFD}" destId="{256DEBC0-70FD-458B-BA44-2990553B31E9}" srcOrd="2" destOrd="0" parTransId="{6AE3DFCF-A760-449D-AD4A-D840F85B2CF5}" sibTransId="{CCBDEDF7-ABDA-48B2-B2FC-3A25BB4FBE6A}"/>
    <dgm:cxn modelId="{F50E096F-CB9D-4C6D-81E8-35EFB5EBDD15}" type="presOf" srcId="{F888A2F2-04F7-47DB-BF8C-88A265B6F9A2}" destId="{84403CA6-688B-4BD6-BF84-8D8B511BCD0C}" srcOrd="0" destOrd="0" presId="urn:microsoft.com/office/officeart/2008/layout/LinedList"/>
    <dgm:cxn modelId="{A9402B52-AAE0-4F29-8AB5-36D8A597944E}" srcId="{957F60A4-F3C0-477E-BD15-A1FD74210EFD}" destId="{6361510F-A46A-407D-9E35-09E077DD7263}" srcOrd="0" destOrd="0" parTransId="{62877DC1-2830-48BF-B0B3-5616EF9BB100}" sibTransId="{6FDC055C-9BEE-41F3-A551-61F3EA56BDF0}"/>
    <dgm:cxn modelId="{D4EC1874-C1FE-415C-B82B-495FA4F801BB}" type="presOf" srcId="{6361510F-A46A-407D-9E35-09E077DD7263}" destId="{B3717218-7C07-4587-9701-73B7A3A79C55}" srcOrd="0" destOrd="0" presId="urn:microsoft.com/office/officeart/2008/layout/LinedList"/>
    <dgm:cxn modelId="{CF636A74-98D8-4AE7-811A-4C569FBDE2A1}" type="presOf" srcId="{252B62D9-DA38-4F77-939A-BE13E2EADB53}" destId="{31DEEBDD-6C87-4F22-BC9A-8B4D0978AE34}" srcOrd="0" destOrd="0" presId="urn:microsoft.com/office/officeart/2008/layout/LinedList"/>
    <dgm:cxn modelId="{76C05ACD-5D70-4670-9FB4-3A8AE46314AF}" type="presOf" srcId="{487821F2-DF99-412E-9774-2F0DD5A5588F}" destId="{0EFCD56A-4448-4916-BAC0-B2F3680A88CC}" srcOrd="0" destOrd="0" presId="urn:microsoft.com/office/officeart/2008/layout/LinedList"/>
    <dgm:cxn modelId="{FD6F8BCD-981E-4AFA-81D0-0CEE5E5A9766}" type="presOf" srcId="{957F60A4-F3C0-477E-BD15-A1FD74210EFD}" destId="{C8BB6ABA-4C9B-498B-82A5-FFBDC11DDB16}" srcOrd="0" destOrd="0" presId="urn:microsoft.com/office/officeart/2008/layout/LinedList"/>
    <dgm:cxn modelId="{985DFECE-D92F-471E-AB5A-64D6EF378682}" srcId="{957F60A4-F3C0-477E-BD15-A1FD74210EFD}" destId="{252B62D9-DA38-4F77-939A-BE13E2EADB53}" srcOrd="4" destOrd="0" parTransId="{3F15C7BE-105E-45F3-820C-DF9D675C3FE3}" sibTransId="{A66076A3-6428-42F5-BF43-0BD83B5CCDB2}"/>
    <dgm:cxn modelId="{CCF3B1D2-84E5-4264-8F31-B95B3BF28D3F}" srcId="{957F60A4-F3C0-477E-BD15-A1FD74210EFD}" destId="{487821F2-DF99-412E-9774-2F0DD5A5588F}" srcOrd="1" destOrd="0" parTransId="{D6B5A5E6-EC21-4BA8-83A4-3AECC3897229}" sibTransId="{6559DF6B-6600-4E3B-BF02-DAFBA5B82D32}"/>
    <dgm:cxn modelId="{05E43F6D-9A34-4922-A97D-49E0D6B56975}" type="presParOf" srcId="{C8BB6ABA-4C9B-498B-82A5-FFBDC11DDB16}" destId="{714CF767-6060-4125-967C-9FF0793E963B}" srcOrd="0" destOrd="0" presId="urn:microsoft.com/office/officeart/2008/layout/LinedList"/>
    <dgm:cxn modelId="{1CA643AB-4649-4EBB-A24C-D303B63D47EB}" type="presParOf" srcId="{C8BB6ABA-4C9B-498B-82A5-FFBDC11DDB16}" destId="{513AF5CD-A1AB-47BB-ACB6-98D0819DC547}" srcOrd="1" destOrd="0" presId="urn:microsoft.com/office/officeart/2008/layout/LinedList"/>
    <dgm:cxn modelId="{7E3E442C-D443-4E9E-8D58-9AFC35719F75}" type="presParOf" srcId="{513AF5CD-A1AB-47BB-ACB6-98D0819DC547}" destId="{B3717218-7C07-4587-9701-73B7A3A79C55}" srcOrd="0" destOrd="0" presId="urn:microsoft.com/office/officeart/2008/layout/LinedList"/>
    <dgm:cxn modelId="{A6B6D21A-A561-4686-A4CA-20E1558E0023}" type="presParOf" srcId="{513AF5CD-A1AB-47BB-ACB6-98D0819DC547}" destId="{0DEE83F2-64F8-4828-A892-20152F5B0B76}" srcOrd="1" destOrd="0" presId="urn:microsoft.com/office/officeart/2008/layout/LinedList"/>
    <dgm:cxn modelId="{590AB5BE-E533-443F-83BD-6F2393C0D83C}" type="presParOf" srcId="{C8BB6ABA-4C9B-498B-82A5-FFBDC11DDB16}" destId="{F2D46298-6680-4645-BB5D-B85929117CE6}" srcOrd="2" destOrd="0" presId="urn:microsoft.com/office/officeart/2008/layout/LinedList"/>
    <dgm:cxn modelId="{F533A56A-9E4E-4AD9-8FC5-F83B1E3832C8}" type="presParOf" srcId="{C8BB6ABA-4C9B-498B-82A5-FFBDC11DDB16}" destId="{0219B2CC-7D00-40FA-8883-050B07017519}" srcOrd="3" destOrd="0" presId="urn:microsoft.com/office/officeart/2008/layout/LinedList"/>
    <dgm:cxn modelId="{231878DC-69EF-4688-BB00-821CE6CBF57A}" type="presParOf" srcId="{0219B2CC-7D00-40FA-8883-050B07017519}" destId="{0EFCD56A-4448-4916-BAC0-B2F3680A88CC}" srcOrd="0" destOrd="0" presId="urn:microsoft.com/office/officeart/2008/layout/LinedList"/>
    <dgm:cxn modelId="{1A199FC2-4C16-4712-AA45-E45FF054C742}" type="presParOf" srcId="{0219B2CC-7D00-40FA-8883-050B07017519}" destId="{7EB29627-726C-40AA-AEEB-7BA1A5D87AAF}" srcOrd="1" destOrd="0" presId="urn:microsoft.com/office/officeart/2008/layout/LinedList"/>
    <dgm:cxn modelId="{77978108-1056-4FD4-9A84-2849F775B81A}" type="presParOf" srcId="{C8BB6ABA-4C9B-498B-82A5-FFBDC11DDB16}" destId="{2F83209B-C298-446C-BFDE-D7C56E5B01E3}" srcOrd="4" destOrd="0" presId="urn:microsoft.com/office/officeart/2008/layout/LinedList"/>
    <dgm:cxn modelId="{8707462D-EE9D-4325-8CF4-C874C2FAE507}" type="presParOf" srcId="{C8BB6ABA-4C9B-498B-82A5-FFBDC11DDB16}" destId="{964EDCAA-E6A8-49AB-8A11-8B9C656EDCC0}" srcOrd="5" destOrd="0" presId="urn:microsoft.com/office/officeart/2008/layout/LinedList"/>
    <dgm:cxn modelId="{DC218EAA-309D-4DF9-AC9D-04FFC95C8BCC}" type="presParOf" srcId="{964EDCAA-E6A8-49AB-8A11-8B9C656EDCC0}" destId="{03ABBBF8-5407-47CC-A2A7-A562D9DE008B}" srcOrd="0" destOrd="0" presId="urn:microsoft.com/office/officeart/2008/layout/LinedList"/>
    <dgm:cxn modelId="{51572B5A-D92E-451B-9F77-801FC78AC03C}" type="presParOf" srcId="{964EDCAA-E6A8-49AB-8A11-8B9C656EDCC0}" destId="{C4CAC021-3601-4582-8311-0BD683D11788}" srcOrd="1" destOrd="0" presId="urn:microsoft.com/office/officeart/2008/layout/LinedList"/>
    <dgm:cxn modelId="{8B85F208-B939-4200-A60E-6899B4CFEE46}" type="presParOf" srcId="{C8BB6ABA-4C9B-498B-82A5-FFBDC11DDB16}" destId="{53E83D8C-623D-4F8C-A23A-A5BF2F2DE65E}" srcOrd="6" destOrd="0" presId="urn:microsoft.com/office/officeart/2008/layout/LinedList"/>
    <dgm:cxn modelId="{17CCA3D3-C0E1-4CE2-8954-3A4E407C1E84}" type="presParOf" srcId="{C8BB6ABA-4C9B-498B-82A5-FFBDC11DDB16}" destId="{FB494F2F-79AA-4336-9084-FFB90A963D7C}" srcOrd="7" destOrd="0" presId="urn:microsoft.com/office/officeart/2008/layout/LinedList"/>
    <dgm:cxn modelId="{817CAD65-5798-4639-A159-31464AC2BD36}" type="presParOf" srcId="{FB494F2F-79AA-4336-9084-FFB90A963D7C}" destId="{84403CA6-688B-4BD6-BF84-8D8B511BCD0C}" srcOrd="0" destOrd="0" presId="urn:microsoft.com/office/officeart/2008/layout/LinedList"/>
    <dgm:cxn modelId="{FBF367A0-BC1A-4F62-9358-83C6EA712732}" type="presParOf" srcId="{FB494F2F-79AA-4336-9084-FFB90A963D7C}" destId="{C0EF3A0C-AD87-4DDB-AE2B-EAEC5F88927D}" srcOrd="1" destOrd="0" presId="urn:microsoft.com/office/officeart/2008/layout/LinedList"/>
    <dgm:cxn modelId="{B68E5C73-3CDD-4517-9A04-44713A8020D0}" type="presParOf" srcId="{C8BB6ABA-4C9B-498B-82A5-FFBDC11DDB16}" destId="{38C075D7-D1C7-4869-A1A9-55AAABC8E26F}" srcOrd="8" destOrd="0" presId="urn:microsoft.com/office/officeart/2008/layout/LinedList"/>
    <dgm:cxn modelId="{3312DC1B-23EC-4394-B86F-4F0FA1508127}" type="presParOf" srcId="{C8BB6ABA-4C9B-498B-82A5-FFBDC11DDB16}" destId="{B9F1DD61-9D18-4252-B37C-653BF973CA9D}" srcOrd="9" destOrd="0" presId="urn:microsoft.com/office/officeart/2008/layout/LinedList"/>
    <dgm:cxn modelId="{8E01F2F2-C307-4E77-A563-D3D0FCD8AFE3}" type="presParOf" srcId="{B9F1DD61-9D18-4252-B37C-653BF973CA9D}" destId="{31DEEBDD-6C87-4F22-BC9A-8B4D0978AE34}" srcOrd="0" destOrd="0" presId="urn:microsoft.com/office/officeart/2008/layout/LinedList"/>
    <dgm:cxn modelId="{1CA7FB04-8FFB-434A-B6F5-3516E0C7D403}" type="presParOf" srcId="{B9F1DD61-9D18-4252-B37C-653BF973CA9D}" destId="{204D2A55-B63D-4AD3-9730-C36C4382E28D}" srcOrd="1"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957F60A4-F3C0-477E-BD15-A1FD74210EFD}" type="doc">
      <dgm:prSet loTypeId="urn:microsoft.com/office/officeart/2008/layout/LinedList" loCatId="list" qsTypeId="urn:microsoft.com/office/officeart/2005/8/quickstyle/simple1" qsCatId="simple" csTypeId="urn:microsoft.com/office/officeart/2005/8/colors/accent6_1" csCatId="accent6" phldr="1"/>
      <dgm:spPr/>
      <dgm:t>
        <a:bodyPr/>
        <a:lstStyle/>
        <a:p>
          <a:endParaRPr lang="en-GB"/>
        </a:p>
      </dgm:t>
    </dgm:pt>
    <dgm:pt modelId="{6361510F-A46A-407D-9E35-09E077DD7263}">
      <dgm:prSet custT="1"/>
      <dgm:spPr/>
      <dgm:t>
        <a:bodyPr/>
        <a:lstStyle/>
        <a:p>
          <a:r>
            <a:rPr lang="en-GB" sz="1600" b="1" i="0" dirty="0"/>
            <a:t>Brings together key stakeholders </a:t>
          </a:r>
          <a:r>
            <a:rPr lang="en-GB" sz="1600" b="0" i="0" dirty="0"/>
            <a:t>in the European research environment such as research funders, service providers, representatives of the research community, and intergovernmental organisations.</a:t>
          </a:r>
          <a:endParaRPr lang="en-GB" sz="1600" b="0" dirty="0"/>
        </a:p>
      </dgm:t>
    </dgm:pt>
    <dgm:pt modelId="{62877DC1-2830-48BF-B0B3-5616EF9BB100}" type="parTrans" cxnId="{A9402B52-AAE0-4F29-8AB5-36D8A597944E}">
      <dgm:prSet/>
      <dgm:spPr/>
      <dgm:t>
        <a:bodyPr/>
        <a:lstStyle/>
        <a:p>
          <a:endParaRPr lang="en-GB" sz="2400" b="0"/>
        </a:p>
      </dgm:t>
    </dgm:pt>
    <dgm:pt modelId="{6FDC055C-9BEE-41F3-A551-61F3EA56BDF0}" type="sibTrans" cxnId="{A9402B52-AAE0-4F29-8AB5-36D8A597944E}">
      <dgm:prSet/>
      <dgm:spPr/>
      <dgm:t>
        <a:bodyPr/>
        <a:lstStyle/>
        <a:p>
          <a:endParaRPr lang="en-GB" sz="2400" b="0"/>
        </a:p>
      </dgm:t>
    </dgm:pt>
    <dgm:pt modelId="{487821F2-DF99-412E-9774-2F0DD5A5588F}">
      <dgm:prSet custT="1"/>
      <dgm:spPr/>
      <dgm:t>
        <a:bodyPr/>
        <a:lstStyle/>
        <a:p>
          <a:r>
            <a:rPr lang="en-GB" sz="1600" b="0" dirty="0"/>
            <a:t>The </a:t>
          </a:r>
          <a:r>
            <a:rPr lang="en-GB" sz="1600" b="1" dirty="0"/>
            <a:t>federation of infrastructures and interlinking of data sets </a:t>
          </a:r>
          <a:r>
            <a:rPr lang="en-GB" sz="1600" b="0" dirty="0"/>
            <a:t>will stimulate collaboration between institutions and researchers</a:t>
          </a:r>
          <a:r>
            <a:rPr lang="en-GB" sz="1600" b="1" dirty="0"/>
            <a:t>,</a:t>
          </a:r>
          <a:r>
            <a:rPr lang="en-GB" sz="1600" b="0" dirty="0"/>
            <a:t> not only across research projects and disciplines, but also across professional sectors and countries.</a:t>
          </a:r>
        </a:p>
      </dgm:t>
    </dgm:pt>
    <dgm:pt modelId="{D6B5A5E6-EC21-4BA8-83A4-3AECC3897229}" type="parTrans" cxnId="{CCF3B1D2-84E5-4264-8F31-B95B3BF28D3F}">
      <dgm:prSet/>
      <dgm:spPr/>
      <dgm:t>
        <a:bodyPr/>
        <a:lstStyle/>
        <a:p>
          <a:endParaRPr lang="en-GB" sz="2400" b="0"/>
        </a:p>
      </dgm:t>
    </dgm:pt>
    <dgm:pt modelId="{6559DF6B-6600-4E3B-BF02-DAFBA5B82D32}" type="sibTrans" cxnId="{CCF3B1D2-84E5-4264-8F31-B95B3BF28D3F}">
      <dgm:prSet/>
      <dgm:spPr/>
      <dgm:t>
        <a:bodyPr/>
        <a:lstStyle/>
        <a:p>
          <a:endParaRPr lang="en-GB" sz="2400" b="0"/>
        </a:p>
      </dgm:t>
    </dgm:pt>
    <dgm:pt modelId="{F888A2F2-04F7-47DB-BF8C-88A265B6F9A2}">
      <dgm:prSet custT="1"/>
      <dgm:spPr/>
      <dgm:t>
        <a:bodyPr/>
        <a:lstStyle/>
        <a:p>
          <a:r>
            <a:rPr lang="en-GB" sz="1600" b="0" i="0" dirty="0"/>
            <a:t>Agree together on </a:t>
          </a:r>
          <a:r>
            <a:rPr lang="en-GB" sz="1600" b="1" i="0" dirty="0"/>
            <a:t>strategies for the advancement of Open Science</a:t>
          </a:r>
          <a:r>
            <a:rPr lang="en-GB" sz="1600" b="0" i="0" dirty="0"/>
            <a:t> to benefit European society such as the </a:t>
          </a:r>
          <a:r>
            <a:rPr lang="en-GB" sz="1600" b="1" dirty="0">
              <a:hlinkClick xmlns:r="http://schemas.openxmlformats.org/officeDocument/2006/relationships" r:id="rId1"/>
            </a:rPr>
            <a:t>SRIA</a:t>
          </a:r>
          <a:r>
            <a:rPr lang="en-GB" sz="1600" b="1" dirty="0"/>
            <a:t> </a:t>
          </a:r>
          <a:r>
            <a:rPr lang="en-GB" sz="1600" b="1" dirty="0">
              <a:sym typeface="Wingdings" panose="05000000000000000000" pitchFamily="2" charset="2"/>
            </a:rPr>
            <a:t></a:t>
          </a:r>
          <a:r>
            <a:rPr lang="en-GB" sz="1600" b="1" dirty="0"/>
            <a:t> </a:t>
          </a:r>
          <a:r>
            <a:rPr lang="en-GB" sz="1600" b="0" dirty="0"/>
            <a:t>a </a:t>
          </a:r>
          <a:r>
            <a:rPr lang="en-GB" sz="1600" b="0" i="0" dirty="0"/>
            <a:t>roadmap for realising EOSC and support EC next work programme </a:t>
          </a:r>
          <a:r>
            <a:rPr lang="en-GB" sz="1600" b="1" i="0" dirty="0"/>
            <a:t>Horizon Europe (2021-2027)</a:t>
          </a:r>
          <a:r>
            <a:rPr lang="en-GB" sz="1600" b="0" i="0" dirty="0"/>
            <a:t>.</a:t>
          </a:r>
          <a:endParaRPr lang="en-GB" sz="1600" b="0" dirty="0"/>
        </a:p>
      </dgm:t>
    </dgm:pt>
    <dgm:pt modelId="{82FC8388-8681-4958-8D26-F9420F093DE0}" type="parTrans" cxnId="{0B006B04-1E5B-42AA-AA42-30428C7F3AD2}">
      <dgm:prSet/>
      <dgm:spPr/>
      <dgm:t>
        <a:bodyPr/>
        <a:lstStyle/>
        <a:p>
          <a:endParaRPr lang="en-GB" sz="2400" b="0"/>
        </a:p>
      </dgm:t>
    </dgm:pt>
    <dgm:pt modelId="{80573304-005C-4CE6-90C2-C9A91F50751F}" type="sibTrans" cxnId="{0B006B04-1E5B-42AA-AA42-30428C7F3AD2}">
      <dgm:prSet/>
      <dgm:spPr/>
      <dgm:t>
        <a:bodyPr/>
        <a:lstStyle/>
        <a:p>
          <a:endParaRPr lang="en-GB" sz="2400" b="0"/>
        </a:p>
      </dgm:t>
    </dgm:pt>
    <dgm:pt modelId="{7BDAF5BA-015C-4C20-8112-B1BA5AFDC6BE}">
      <dgm:prSet custT="1"/>
      <dgm:spPr/>
      <dgm:t>
        <a:bodyPr/>
        <a:lstStyle/>
        <a:p>
          <a:r>
            <a:rPr lang="en-GB" sz="1600" b="0" dirty="0"/>
            <a:t>Countries that are</a:t>
          </a:r>
          <a:r>
            <a:rPr lang="el-GR" sz="1600" b="0" dirty="0"/>
            <a:t> </a:t>
          </a:r>
          <a:r>
            <a:rPr lang="en-GB" sz="1600" b="0" dirty="0"/>
            <a:t>already </a:t>
          </a:r>
          <a:r>
            <a:rPr lang="en-GB" sz="1600" b="1" dirty="0"/>
            <a:t>advanced in FAIR data and Open Science policies </a:t>
          </a:r>
          <a:r>
            <a:rPr lang="en-GB" sz="1600" b="0" dirty="0"/>
            <a:t>can </a:t>
          </a:r>
          <a:r>
            <a:rPr lang="en-GB" sz="1600" b="1" dirty="0"/>
            <a:t>share their best practices</a:t>
          </a:r>
          <a:r>
            <a:rPr lang="el-GR" sz="1600" b="1" dirty="0"/>
            <a:t> </a:t>
          </a:r>
          <a:r>
            <a:rPr lang="en-GB" sz="1600" b="0" dirty="0"/>
            <a:t>and lead in developing EOSC</a:t>
          </a:r>
          <a:r>
            <a:rPr lang="el-GR" sz="1600" b="0" dirty="0"/>
            <a:t>. </a:t>
          </a:r>
          <a:endParaRPr lang="en-GB" sz="1600" b="0" dirty="0"/>
        </a:p>
      </dgm:t>
    </dgm:pt>
    <dgm:pt modelId="{478BA17E-3D6C-4932-B045-DF9F2405B93D}" type="parTrans" cxnId="{2B64A342-1511-42B8-9359-7CFCF1749897}">
      <dgm:prSet/>
      <dgm:spPr/>
      <dgm:t>
        <a:bodyPr/>
        <a:lstStyle/>
        <a:p>
          <a:endParaRPr lang="en-GB" sz="1600"/>
        </a:p>
      </dgm:t>
    </dgm:pt>
    <dgm:pt modelId="{7F4096D1-3437-4CC4-A4D5-A64A8C6166A2}" type="sibTrans" cxnId="{2B64A342-1511-42B8-9359-7CFCF1749897}">
      <dgm:prSet/>
      <dgm:spPr/>
      <dgm:t>
        <a:bodyPr/>
        <a:lstStyle/>
        <a:p>
          <a:endParaRPr lang="en-GB" sz="1600"/>
        </a:p>
      </dgm:t>
    </dgm:pt>
    <dgm:pt modelId="{E7071E25-345F-4F51-AE8A-A646E9DD1FD9}">
      <dgm:prSet custT="1"/>
      <dgm:spPr/>
      <dgm:t>
        <a:bodyPr/>
        <a:lstStyle/>
        <a:p>
          <a:r>
            <a:rPr lang="en-GB" sz="1600" b="0" dirty="0"/>
            <a:t>Researchers and innovators will be able to jointly create innovative new</a:t>
          </a:r>
          <a:r>
            <a:rPr lang="el-GR" sz="1600" b="0" dirty="0"/>
            <a:t> </a:t>
          </a:r>
          <a:r>
            <a:rPr lang="en-GB" sz="1600" b="0" dirty="0"/>
            <a:t>technologies and services, which in turn will lead to the creation of new jobs and markets.</a:t>
          </a:r>
        </a:p>
      </dgm:t>
    </dgm:pt>
    <dgm:pt modelId="{047CF8C9-8F3A-419A-8147-C2C996D7567B}" type="parTrans" cxnId="{342B23BC-D3B2-4659-A424-A9D5DB66C09C}">
      <dgm:prSet/>
      <dgm:spPr/>
      <dgm:t>
        <a:bodyPr/>
        <a:lstStyle/>
        <a:p>
          <a:endParaRPr lang="en-GB"/>
        </a:p>
      </dgm:t>
    </dgm:pt>
    <dgm:pt modelId="{734F7BD7-EA05-4026-8540-296ED86D758C}" type="sibTrans" cxnId="{342B23BC-D3B2-4659-A424-A9D5DB66C09C}">
      <dgm:prSet/>
      <dgm:spPr/>
      <dgm:t>
        <a:bodyPr/>
        <a:lstStyle/>
        <a:p>
          <a:endParaRPr lang="en-GB"/>
        </a:p>
      </dgm:t>
    </dgm:pt>
    <dgm:pt modelId="{AFF91FCA-CAF1-4992-B545-E40AB3C73CA9}">
      <dgm:prSet custT="1"/>
      <dgm:spPr/>
      <dgm:t>
        <a:bodyPr/>
        <a:lstStyle/>
        <a:p>
          <a:r>
            <a:rPr lang="en-GB" sz="1600" b="0" dirty="0"/>
            <a:t>By enabling </a:t>
          </a:r>
          <a:r>
            <a:rPr lang="en-GB" sz="1600" b="1" dirty="0"/>
            <a:t>access to data and services at European level</a:t>
          </a:r>
          <a:r>
            <a:rPr lang="en-GB" sz="1600" b="0" dirty="0"/>
            <a:t>, the Partnership will facilitate</a:t>
          </a:r>
          <a:r>
            <a:rPr lang="el-GR" sz="1600" b="0" dirty="0"/>
            <a:t> </a:t>
          </a:r>
          <a:r>
            <a:rPr lang="en-GB" sz="1600" b="0" dirty="0"/>
            <a:t>and widen the opportunities of researchers for collaboration, and will enable them to</a:t>
          </a:r>
          <a:r>
            <a:rPr lang="el-GR" sz="1600" b="0" dirty="0"/>
            <a:t> </a:t>
          </a:r>
          <a:r>
            <a:rPr lang="en-GB" sz="1600" b="0" dirty="0"/>
            <a:t>start new research activities</a:t>
          </a:r>
          <a:r>
            <a:rPr lang="el-GR" sz="1600" b="0" dirty="0"/>
            <a:t>.</a:t>
          </a:r>
          <a:endParaRPr lang="en-GB" sz="1600" b="0" dirty="0"/>
        </a:p>
      </dgm:t>
    </dgm:pt>
    <dgm:pt modelId="{2632B206-E8B4-45BB-872F-B293B18167F0}" type="parTrans" cxnId="{3283C675-9A83-4549-B41C-C3143BA5B509}">
      <dgm:prSet/>
      <dgm:spPr/>
      <dgm:t>
        <a:bodyPr/>
        <a:lstStyle/>
        <a:p>
          <a:endParaRPr lang="en-GB"/>
        </a:p>
      </dgm:t>
    </dgm:pt>
    <dgm:pt modelId="{F667CC40-66CF-43D5-A212-E9796BDA2030}" type="sibTrans" cxnId="{3283C675-9A83-4549-B41C-C3143BA5B509}">
      <dgm:prSet/>
      <dgm:spPr/>
      <dgm:t>
        <a:bodyPr/>
        <a:lstStyle/>
        <a:p>
          <a:endParaRPr lang="en-GB"/>
        </a:p>
      </dgm:t>
    </dgm:pt>
    <dgm:pt modelId="{9022D796-E6AC-42F3-8A29-0BDE88FA5F9A}" type="pres">
      <dgm:prSet presAssocID="{957F60A4-F3C0-477E-BD15-A1FD74210EFD}" presName="vert0" presStyleCnt="0">
        <dgm:presLayoutVars>
          <dgm:dir/>
          <dgm:animOne val="branch"/>
          <dgm:animLvl val="lvl"/>
        </dgm:presLayoutVars>
      </dgm:prSet>
      <dgm:spPr/>
    </dgm:pt>
    <dgm:pt modelId="{A768B066-8C0C-4F09-8DCB-508C02E989A4}" type="pres">
      <dgm:prSet presAssocID="{6361510F-A46A-407D-9E35-09E077DD7263}" presName="thickLine" presStyleLbl="alignNode1" presStyleIdx="0" presStyleCnt="6"/>
      <dgm:spPr/>
    </dgm:pt>
    <dgm:pt modelId="{C6AACAA5-85BF-4576-BCD7-3B89B58D1C38}" type="pres">
      <dgm:prSet presAssocID="{6361510F-A46A-407D-9E35-09E077DD7263}" presName="horz1" presStyleCnt="0"/>
      <dgm:spPr/>
    </dgm:pt>
    <dgm:pt modelId="{7E81BA23-6E88-4B91-937E-E85EDEB0B8A3}" type="pres">
      <dgm:prSet presAssocID="{6361510F-A46A-407D-9E35-09E077DD7263}" presName="tx1" presStyleLbl="revTx" presStyleIdx="0" presStyleCnt="6"/>
      <dgm:spPr/>
    </dgm:pt>
    <dgm:pt modelId="{F4277589-463A-4167-B71A-B4F3D3CCD00E}" type="pres">
      <dgm:prSet presAssocID="{6361510F-A46A-407D-9E35-09E077DD7263}" presName="vert1" presStyleCnt="0"/>
      <dgm:spPr/>
    </dgm:pt>
    <dgm:pt modelId="{4D10F1B9-4277-4318-8600-AE0879BC0FEA}" type="pres">
      <dgm:prSet presAssocID="{487821F2-DF99-412E-9774-2F0DD5A5588F}" presName="thickLine" presStyleLbl="alignNode1" presStyleIdx="1" presStyleCnt="6"/>
      <dgm:spPr/>
    </dgm:pt>
    <dgm:pt modelId="{1D0D24D3-78D7-4D35-A07B-2BDFFB2F7CE4}" type="pres">
      <dgm:prSet presAssocID="{487821F2-DF99-412E-9774-2F0DD5A5588F}" presName="horz1" presStyleCnt="0"/>
      <dgm:spPr/>
    </dgm:pt>
    <dgm:pt modelId="{87CAC8ED-70D0-4DF7-BB23-11077D148A4F}" type="pres">
      <dgm:prSet presAssocID="{487821F2-DF99-412E-9774-2F0DD5A5588F}" presName="tx1" presStyleLbl="revTx" presStyleIdx="1" presStyleCnt="6"/>
      <dgm:spPr/>
    </dgm:pt>
    <dgm:pt modelId="{114D6031-7EC8-4225-907A-8C60AC7E5427}" type="pres">
      <dgm:prSet presAssocID="{487821F2-DF99-412E-9774-2F0DD5A5588F}" presName="vert1" presStyleCnt="0"/>
      <dgm:spPr/>
    </dgm:pt>
    <dgm:pt modelId="{2DECE777-057E-4096-878D-7F9ABAED5C7D}" type="pres">
      <dgm:prSet presAssocID="{7BDAF5BA-015C-4C20-8112-B1BA5AFDC6BE}" presName="thickLine" presStyleLbl="alignNode1" presStyleIdx="2" presStyleCnt="6"/>
      <dgm:spPr/>
    </dgm:pt>
    <dgm:pt modelId="{482B3D64-ECB0-4999-892A-BB1FC8C63E52}" type="pres">
      <dgm:prSet presAssocID="{7BDAF5BA-015C-4C20-8112-B1BA5AFDC6BE}" presName="horz1" presStyleCnt="0"/>
      <dgm:spPr/>
    </dgm:pt>
    <dgm:pt modelId="{B680BD2D-B2E7-4280-A76F-B147566FD419}" type="pres">
      <dgm:prSet presAssocID="{7BDAF5BA-015C-4C20-8112-B1BA5AFDC6BE}" presName="tx1" presStyleLbl="revTx" presStyleIdx="2" presStyleCnt="6"/>
      <dgm:spPr/>
    </dgm:pt>
    <dgm:pt modelId="{52476B8B-0D08-40C5-8311-80B3403ACD52}" type="pres">
      <dgm:prSet presAssocID="{7BDAF5BA-015C-4C20-8112-B1BA5AFDC6BE}" presName="vert1" presStyleCnt="0"/>
      <dgm:spPr/>
    </dgm:pt>
    <dgm:pt modelId="{8C79FC46-8ABE-4624-BE75-A5BB75D7ECB5}" type="pres">
      <dgm:prSet presAssocID="{AFF91FCA-CAF1-4992-B545-E40AB3C73CA9}" presName="thickLine" presStyleLbl="alignNode1" presStyleIdx="3" presStyleCnt="6"/>
      <dgm:spPr/>
    </dgm:pt>
    <dgm:pt modelId="{57445D10-A09D-470F-B38D-557D581984DE}" type="pres">
      <dgm:prSet presAssocID="{AFF91FCA-CAF1-4992-B545-E40AB3C73CA9}" presName="horz1" presStyleCnt="0"/>
      <dgm:spPr/>
    </dgm:pt>
    <dgm:pt modelId="{6886FB78-636A-41CF-92A4-E1057B963D7B}" type="pres">
      <dgm:prSet presAssocID="{AFF91FCA-CAF1-4992-B545-E40AB3C73CA9}" presName="tx1" presStyleLbl="revTx" presStyleIdx="3" presStyleCnt="6"/>
      <dgm:spPr/>
    </dgm:pt>
    <dgm:pt modelId="{12C1B3EB-F12C-45A8-B72F-B3E27A1AF5FF}" type="pres">
      <dgm:prSet presAssocID="{AFF91FCA-CAF1-4992-B545-E40AB3C73CA9}" presName="vert1" presStyleCnt="0"/>
      <dgm:spPr/>
    </dgm:pt>
    <dgm:pt modelId="{FD999E01-0706-4A2B-87CF-37DEF2F4A9F2}" type="pres">
      <dgm:prSet presAssocID="{E7071E25-345F-4F51-AE8A-A646E9DD1FD9}" presName="thickLine" presStyleLbl="alignNode1" presStyleIdx="4" presStyleCnt="6"/>
      <dgm:spPr/>
    </dgm:pt>
    <dgm:pt modelId="{6AA2C3CF-0F9C-4DAE-9D26-1EB024152ACE}" type="pres">
      <dgm:prSet presAssocID="{E7071E25-345F-4F51-AE8A-A646E9DD1FD9}" presName="horz1" presStyleCnt="0"/>
      <dgm:spPr/>
    </dgm:pt>
    <dgm:pt modelId="{5BF6EBDB-68F2-4946-8045-D661024018EF}" type="pres">
      <dgm:prSet presAssocID="{E7071E25-345F-4F51-AE8A-A646E9DD1FD9}" presName="tx1" presStyleLbl="revTx" presStyleIdx="4" presStyleCnt="6"/>
      <dgm:spPr/>
    </dgm:pt>
    <dgm:pt modelId="{5F8E440C-2EE0-493C-B235-24E581D42391}" type="pres">
      <dgm:prSet presAssocID="{E7071E25-345F-4F51-AE8A-A646E9DD1FD9}" presName="vert1" presStyleCnt="0"/>
      <dgm:spPr/>
    </dgm:pt>
    <dgm:pt modelId="{98798A99-7EE2-4D25-87A2-BFF41666B37D}" type="pres">
      <dgm:prSet presAssocID="{F888A2F2-04F7-47DB-BF8C-88A265B6F9A2}" presName="thickLine" presStyleLbl="alignNode1" presStyleIdx="5" presStyleCnt="6"/>
      <dgm:spPr/>
    </dgm:pt>
    <dgm:pt modelId="{304E92CA-39D2-4AFA-9696-A5CDE5488BEC}" type="pres">
      <dgm:prSet presAssocID="{F888A2F2-04F7-47DB-BF8C-88A265B6F9A2}" presName="horz1" presStyleCnt="0"/>
      <dgm:spPr/>
    </dgm:pt>
    <dgm:pt modelId="{61BB804D-E5DC-4D7A-8A42-52662370532E}" type="pres">
      <dgm:prSet presAssocID="{F888A2F2-04F7-47DB-BF8C-88A265B6F9A2}" presName="tx1" presStyleLbl="revTx" presStyleIdx="5" presStyleCnt="6"/>
      <dgm:spPr/>
    </dgm:pt>
    <dgm:pt modelId="{13CE9923-43F9-4052-A8FA-19F0207B702B}" type="pres">
      <dgm:prSet presAssocID="{F888A2F2-04F7-47DB-BF8C-88A265B6F9A2}" presName="vert1" presStyleCnt="0"/>
      <dgm:spPr/>
    </dgm:pt>
  </dgm:ptLst>
  <dgm:cxnLst>
    <dgm:cxn modelId="{0B006B04-1E5B-42AA-AA42-30428C7F3AD2}" srcId="{957F60A4-F3C0-477E-BD15-A1FD74210EFD}" destId="{F888A2F2-04F7-47DB-BF8C-88A265B6F9A2}" srcOrd="5" destOrd="0" parTransId="{82FC8388-8681-4958-8D26-F9420F093DE0}" sibTransId="{80573304-005C-4CE6-90C2-C9A91F50751F}"/>
    <dgm:cxn modelId="{30AE961E-0DC1-48DC-B331-10EEA98FBA27}" type="presOf" srcId="{F888A2F2-04F7-47DB-BF8C-88A265B6F9A2}" destId="{61BB804D-E5DC-4D7A-8A42-52662370532E}" srcOrd="0" destOrd="0" presId="urn:microsoft.com/office/officeart/2008/layout/LinedList"/>
    <dgm:cxn modelId="{B0FE2F2D-AAC4-4087-B6AE-5C03F88483DF}" type="presOf" srcId="{7BDAF5BA-015C-4C20-8112-B1BA5AFDC6BE}" destId="{B680BD2D-B2E7-4280-A76F-B147566FD419}" srcOrd="0" destOrd="0" presId="urn:microsoft.com/office/officeart/2008/layout/LinedList"/>
    <dgm:cxn modelId="{C84FDE30-CFAC-47D2-8E19-4B0975ED83FE}" type="presOf" srcId="{487821F2-DF99-412E-9774-2F0DD5A5588F}" destId="{87CAC8ED-70D0-4DF7-BB23-11077D148A4F}" srcOrd="0" destOrd="0" presId="urn:microsoft.com/office/officeart/2008/layout/LinedList"/>
    <dgm:cxn modelId="{7606685F-E249-4EC4-A8A6-F930BA6F6BA5}" type="presOf" srcId="{6361510F-A46A-407D-9E35-09E077DD7263}" destId="{7E81BA23-6E88-4B91-937E-E85EDEB0B8A3}" srcOrd="0" destOrd="0" presId="urn:microsoft.com/office/officeart/2008/layout/LinedList"/>
    <dgm:cxn modelId="{2B64A342-1511-42B8-9359-7CFCF1749897}" srcId="{957F60A4-F3C0-477E-BD15-A1FD74210EFD}" destId="{7BDAF5BA-015C-4C20-8112-B1BA5AFDC6BE}" srcOrd="2" destOrd="0" parTransId="{478BA17E-3D6C-4932-B045-DF9F2405B93D}" sibTransId="{7F4096D1-3437-4CC4-A4D5-A64A8C6166A2}"/>
    <dgm:cxn modelId="{38196B6B-9287-4D27-B7F6-A37D0949F203}" type="presOf" srcId="{E7071E25-345F-4F51-AE8A-A646E9DD1FD9}" destId="{5BF6EBDB-68F2-4946-8045-D661024018EF}" srcOrd="0" destOrd="0" presId="urn:microsoft.com/office/officeart/2008/layout/LinedList"/>
    <dgm:cxn modelId="{A9402B52-AAE0-4F29-8AB5-36D8A597944E}" srcId="{957F60A4-F3C0-477E-BD15-A1FD74210EFD}" destId="{6361510F-A46A-407D-9E35-09E077DD7263}" srcOrd="0" destOrd="0" parTransId="{62877DC1-2830-48BF-B0B3-5616EF9BB100}" sibTransId="{6FDC055C-9BEE-41F3-A551-61F3EA56BDF0}"/>
    <dgm:cxn modelId="{3283C675-9A83-4549-B41C-C3143BA5B509}" srcId="{957F60A4-F3C0-477E-BD15-A1FD74210EFD}" destId="{AFF91FCA-CAF1-4992-B545-E40AB3C73CA9}" srcOrd="3" destOrd="0" parTransId="{2632B206-E8B4-45BB-872F-B293B18167F0}" sibTransId="{F667CC40-66CF-43D5-A212-E9796BDA2030}"/>
    <dgm:cxn modelId="{2968AB86-5761-49F6-8757-1C9FA470CED4}" type="presOf" srcId="{957F60A4-F3C0-477E-BD15-A1FD74210EFD}" destId="{9022D796-E6AC-42F3-8A29-0BDE88FA5F9A}" srcOrd="0" destOrd="0" presId="urn:microsoft.com/office/officeart/2008/layout/LinedList"/>
    <dgm:cxn modelId="{342B23BC-D3B2-4659-A424-A9D5DB66C09C}" srcId="{957F60A4-F3C0-477E-BD15-A1FD74210EFD}" destId="{E7071E25-345F-4F51-AE8A-A646E9DD1FD9}" srcOrd="4" destOrd="0" parTransId="{047CF8C9-8F3A-419A-8147-C2C996D7567B}" sibTransId="{734F7BD7-EA05-4026-8540-296ED86D758C}"/>
    <dgm:cxn modelId="{CCF3B1D2-84E5-4264-8F31-B95B3BF28D3F}" srcId="{957F60A4-F3C0-477E-BD15-A1FD74210EFD}" destId="{487821F2-DF99-412E-9774-2F0DD5A5588F}" srcOrd="1" destOrd="0" parTransId="{D6B5A5E6-EC21-4BA8-83A4-3AECC3897229}" sibTransId="{6559DF6B-6600-4E3B-BF02-DAFBA5B82D32}"/>
    <dgm:cxn modelId="{490914E6-2669-4E50-AAB5-625F3DD14FB3}" type="presOf" srcId="{AFF91FCA-CAF1-4992-B545-E40AB3C73CA9}" destId="{6886FB78-636A-41CF-92A4-E1057B963D7B}" srcOrd="0" destOrd="0" presId="urn:microsoft.com/office/officeart/2008/layout/LinedList"/>
    <dgm:cxn modelId="{6A554C60-90B8-43F4-B0C4-D76BA8DD48C9}" type="presParOf" srcId="{9022D796-E6AC-42F3-8A29-0BDE88FA5F9A}" destId="{A768B066-8C0C-4F09-8DCB-508C02E989A4}" srcOrd="0" destOrd="0" presId="urn:microsoft.com/office/officeart/2008/layout/LinedList"/>
    <dgm:cxn modelId="{36D829F7-1F21-4591-BB29-D890629DA23B}" type="presParOf" srcId="{9022D796-E6AC-42F3-8A29-0BDE88FA5F9A}" destId="{C6AACAA5-85BF-4576-BCD7-3B89B58D1C38}" srcOrd="1" destOrd="0" presId="urn:microsoft.com/office/officeart/2008/layout/LinedList"/>
    <dgm:cxn modelId="{0DFBBBB7-7908-4070-9EDA-D8A683D737BB}" type="presParOf" srcId="{C6AACAA5-85BF-4576-BCD7-3B89B58D1C38}" destId="{7E81BA23-6E88-4B91-937E-E85EDEB0B8A3}" srcOrd="0" destOrd="0" presId="urn:microsoft.com/office/officeart/2008/layout/LinedList"/>
    <dgm:cxn modelId="{B71F8771-89E1-4B74-93E5-0D7B76BF242C}" type="presParOf" srcId="{C6AACAA5-85BF-4576-BCD7-3B89B58D1C38}" destId="{F4277589-463A-4167-B71A-B4F3D3CCD00E}" srcOrd="1" destOrd="0" presId="urn:microsoft.com/office/officeart/2008/layout/LinedList"/>
    <dgm:cxn modelId="{DE1CD49A-1E98-462F-961A-0A8B3D6A3DDB}" type="presParOf" srcId="{9022D796-E6AC-42F3-8A29-0BDE88FA5F9A}" destId="{4D10F1B9-4277-4318-8600-AE0879BC0FEA}" srcOrd="2" destOrd="0" presId="urn:microsoft.com/office/officeart/2008/layout/LinedList"/>
    <dgm:cxn modelId="{CB51B383-2845-4326-A166-431D5117DAA0}" type="presParOf" srcId="{9022D796-E6AC-42F3-8A29-0BDE88FA5F9A}" destId="{1D0D24D3-78D7-4D35-A07B-2BDFFB2F7CE4}" srcOrd="3" destOrd="0" presId="urn:microsoft.com/office/officeart/2008/layout/LinedList"/>
    <dgm:cxn modelId="{BA6496F6-1F80-438B-9C95-894FA99A2128}" type="presParOf" srcId="{1D0D24D3-78D7-4D35-A07B-2BDFFB2F7CE4}" destId="{87CAC8ED-70D0-4DF7-BB23-11077D148A4F}" srcOrd="0" destOrd="0" presId="urn:microsoft.com/office/officeart/2008/layout/LinedList"/>
    <dgm:cxn modelId="{8AF4CE3A-66B6-4055-955A-8E52DC183F37}" type="presParOf" srcId="{1D0D24D3-78D7-4D35-A07B-2BDFFB2F7CE4}" destId="{114D6031-7EC8-4225-907A-8C60AC7E5427}" srcOrd="1" destOrd="0" presId="urn:microsoft.com/office/officeart/2008/layout/LinedList"/>
    <dgm:cxn modelId="{D7053676-39FA-4755-A35F-DA2295CB66A5}" type="presParOf" srcId="{9022D796-E6AC-42F3-8A29-0BDE88FA5F9A}" destId="{2DECE777-057E-4096-878D-7F9ABAED5C7D}" srcOrd="4" destOrd="0" presId="urn:microsoft.com/office/officeart/2008/layout/LinedList"/>
    <dgm:cxn modelId="{5332C870-DC6D-45C2-8374-0D731A511B04}" type="presParOf" srcId="{9022D796-E6AC-42F3-8A29-0BDE88FA5F9A}" destId="{482B3D64-ECB0-4999-892A-BB1FC8C63E52}" srcOrd="5" destOrd="0" presId="urn:microsoft.com/office/officeart/2008/layout/LinedList"/>
    <dgm:cxn modelId="{BCCD2F6C-F8D1-402F-B1B3-496F6DE08A83}" type="presParOf" srcId="{482B3D64-ECB0-4999-892A-BB1FC8C63E52}" destId="{B680BD2D-B2E7-4280-A76F-B147566FD419}" srcOrd="0" destOrd="0" presId="urn:microsoft.com/office/officeart/2008/layout/LinedList"/>
    <dgm:cxn modelId="{9FFAA5DB-BBB4-47DB-ADEB-89DDDD788A2C}" type="presParOf" srcId="{482B3D64-ECB0-4999-892A-BB1FC8C63E52}" destId="{52476B8B-0D08-40C5-8311-80B3403ACD52}" srcOrd="1" destOrd="0" presId="urn:microsoft.com/office/officeart/2008/layout/LinedList"/>
    <dgm:cxn modelId="{161A4C2B-DA38-4FCC-AB8B-2B088CEC1527}" type="presParOf" srcId="{9022D796-E6AC-42F3-8A29-0BDE88FA5F9A}" destId="{8C79FC46-8ABE-4624-BE75-A5BB75D7ECB5}" srcOrd="6" destOrd="0" presId="urn:microsoft.com/office/officeart/2008/layout/LinedList"/>
    <dgm:cxn modelId="{2AFD005A-B4AC-4AD2-8720-767C5A86EDBA}" type="presParOf" srcId="{9022D796-E6AC-42F3-8A29-0BDE88FA5F9A}" destId="{57445D10-A09D-470F-B38D-557D581984DE}" srcOrd="7" destOrd="0" presId="urn:microsoft.com/office/officeart/2008/layout/LinedList"/>
    <dgm:cxn modelId="{D310398F-A5D4-4602-BB72-2295D6651914}" type="presParOf" srcId="{57445D10-A09D-470F-B38D-557D581984DE}" destId="{6886FB78-636A-41CF-92A4-E1057B963D7B}" srcOrd="0" destOrd="0" presId="urn:microsoft.com/office/officeart/2008/layout/LinedList"/>
    <dgm:cxn modelId="{2D8DD667-FB11-455D-8758-BD0E4358CB60}" type="presParOf" srcId="{57445D10-A09D-470F-B38D-557D581984DE}" destId="{12C1B3EB-F12C-45A8-B72F-B3E27A1AF5FF}" srcOrd="1" destOrd="0" presId="urn:microsoft.com/office/officeart/2008/layout/LinedList"/>
    <dgm:cxn modelId="{190458B3-F512-4323-9697-823783FB2377}" type="presParOf" srcId="{9022D796-E6AC-42F3-8A29-0BDE88FA5F9A}" destId="{FD999E01-0706-4A2B-87CF-37DEF2F4A9F2}" srcOrd="8" destOrd="0" presId="urn:microsoft.com/office/officeart/2008/layout/LinedList"/>
    <dgm:cxn modelId="{DCAB6CD6-4DB2-434C-8BAD-5B5E7C24D5DE}" type="presParOf" srcId="{9022D796-E6AC-42F3-8A29-0BDE88FA5F9A}" destId="{6AA2C3CF-0F9C-4DAE-9D26-1EB024152ACE}" srcOrd="9" destOrd="0" presId="urn:microsoft.com/office/officeart/2008/layout/LinedList"/>
    <dgm:cxn modelId="{1F868B5F-9C99-4CF1-9F36-EBD8ACE09F4F}" type="presParOf" srcId="{6AA2C3CF-0F9C-4DAE-9D26-1EB024152ACE}" destId="{5BF6EBDB-68F2-4946-8045-D661024018EF}" srcOrd="0" destOrd="0" presId="urn:microsoft.com/office/officeart/2008/layout/LinedList"/>
    <dgm:cxn modelId="{CDD51B62-B7BD-4CA1-A0FF-4A61361DB96C}" type="presParOf" srcId="{6AA2C3CF-0F9C-4DAE-9D26-1EB024152ACE}" destId="{5F8E440C-2EE0-493C-B235-24E581D42391}" srcOrd="1" destOrd="0" presId="urn:microsoft.com/office/officeart/2008/layout/LinedList"/>
    <dgm:cxn modelId="{3DD5EED1-D772-4F76-8350-FCD8476CCB0F}" type="presParOf" srcId="{9022D796-E6AC-42F3-8A29-0BDE88FA5F9A}" destId="{98798A99-7EE2-4D25-87A2-BFF41666B37D}" srcOrd="10" destOrd="0" presId="urn:microsoft.com/office/officeart/2008/layout/LinedList"/>
    <dgm:cxn modelId="{FC756A67-90CE-4224-96B7-755D74F69E9D}" type="presParOf" srcId="{9022D796-E6AC-42F3-8A29-0BDE88FA5F9A}" destId="{304E92CA-39D2-4AFA-9696-A5CDE5488BEC}" srcOrd="11" destOrd="0" presId="urn:microsoft.com/office/officeart/2008/layout/LinedList"/>
    <dgm:cxn modelId="{106439A2-21F6-4D88-956F-436649EB774D}" type="presParOf" srcId="{304E92CA-39D2-4AFA-9696-A5CDE5488BEC}" destId="{61BB804D-E5DC-4D7A-8A42-52662370532E}" srcOrd="0" destOrd="0" presId="urn:microsoft.com/office/officeart/2008/layout/LinedList"/>
    <dgm:cxn modelId="{749B7FBB-58C3-41A9-89A5-880DD45081F2}" type="presParOf" srcId="{304E92CA-39D2-4AFA-9696-A5CDE5488BEC}" destId="{13CE9923-43F9-4052-A8FA-19F0207B702B}" srcOrd="1"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EC9D3B8-B76B-41AC-84BB-19CA0A4A2444}" type="doc">
      <dgm:prSet loTypeId="urn:microsoft.com/office/officeart/2005/8/layout/hList1" loCatId="list" qsTypeId="urn:microsoft.com/office/officeart/2005/8/quickstyle/simple1" qsCatId="simple" csTypeId="urn:microsoft.com/office/officeart/2005/8/colors/accent6_2" csCatId="accent6" phldr="1"/>
      <dgm:spPr/>
      <dgm:t>
        <a:bodyPr/>
        <a:lstStyle/>
        <a:p>
          <a:endParaRPr lang="en-GB"/>
        </a:p>
      </dgm:t>
    </dgm:pt>
    <dgm:pt modelId="{70EC15B5-F99C-4196-B281-1ACFF2A68886}">
      <dgm:prSet/>
      <dgm:spPr/>
      <dgm:t>
        <a:bodyPr/>
        <a:lstStyle/>
        <a:p>
          <a:r>
            <a:rPr lang="en-GB" b="1" dirty="0"/>
            <a:t>EOSC Governance Board </a:t>
          </a:r>
        </a:p>
      </dgm:t>
    </dgm:pt>
    <dgm:pt modelId="{9F070FC1-B593-4454-B2E1-D8DB7F3FDE6D}" type="parTrans" cxnId="{9F887C96-6219-4869-9C27-25D55BB5F087}">
      <dgm:prSet/>
      <dgm:spPr/>
      <dgm:t>
        <a:bodyPr/>
        <a:lstStyle/>
        <a:p>
          <a:endParaRPr lang="en-GB" b="1"/>
        </a:p>
      </dgm:t>
    </dgm:pt>
    <dgm:pt modelId="{C74BB2D1-D6D7-4F34-B79C-B10ADFED4732}" type="sibTrans" cxnId="{9F887C96-6219-4869-9C27-25D55BB5F087}">
      <dgm:prSet/>
      <dgm:spPr/>
      <dgm:t>
        <a:bodyPr/>
        <a:lstStyle/>
        <a:p>
          <a:endParaRPr lang="en-GB" b="1"/>
        </a:p>
      </dgm:t>
    </dgm:pt>
    <dgm:pt modelId="{6F4FFB7F-FE68-47A4-9B26-ED1DD0F309E8}">
      <dgm:prSet/>
      <dgm:spPr/>
      <dgm:t>
        <a:bodyPr/>
        <a:lstStyle/>
        <a:p>
          <a:r>
            <a:rPr lang="en-GB" b="1" dirty="0"/>
            <a:t>EOSC Executive Board</a:t>
          </a:r>
        </a:p>
      </dgm:t>
    </dgm:pt>
    <dgm:pt modelId="{68F5BAE5-D8AA-48E4-A083-89399CB33D59}" type="parTrans" cxnId="{D12F149D-DF54-4847-960E-B57C941AA661}">
      <dgm:prSet/>
      <dgm:spPr/>
      <dgm:t>
        <a:bodyPr/>
        <a:lstStyle/>
        <a:p>
          <a:endParaRPr lang="en-GB" b="1"/>
        </a:p>
      </dgm:t>
    </dgm:pt>
    <dgm:pt modelId="{5A270A4D-6425-483F-9756-BC595F8BC701}" type="sibTrans" cxnId="{D12F149D-DF54-4847-960E-B57C941AA661}">
      <dgm:prSet/>
      <dgm:spPr/>
      <dgm:t>
        <a:bodyPr/>
        <a:lstStyle/>
        <a:p>
          <a:endParaRPr lang="en-GB" b="1"/>
        </a:p>
      </dgm:t>
    </dgm:pt>
    <dgm:pt modelId="{B65C28D8-6EB7-43E6-BC1D-CF15E3CE1677}">
      <dgm:prSet/>
      <dgm:spPr/>
      <dgm:t>
        <a:bodyPr/>
        <a:lstStyle/>
        <a:p>
          <a:r>
            <a:rPr lang="en-GB" b="1" dirty="0"/>
            <a:t>EOSC stakeholders</a:t>
          </a:r>
        </a:p>
      </dgm:t>
    </dgm:pt>
    <dgm:pt modelId="{CC76618E-07CD-4C99-9A15-6528375C5E80}" type="parTrans" cxnId="{D0E6DE51-6985-453E-BF74-B6E2D32403E1}">
      <dgm:prSet/>
      <dgm:spPr/>
      <dgm:t>
        <a:bodyPr/>
        <a:lstStyle/>
        <a:p>
          <a:endParaRPr lang="en-GB" b="1"/>
        </a:p>
      </dgm:t>
    </dgm:pt>
    <dgm:pt modelId="{17E687E2-5BA1-4984-92D5-B6364C00DEB1}" type="sibTrans" cxnId="{D0E6DE51-6985-453E-BF74-B6E2D32403E1}">
      <dgm:prSet/>
      <dgm:spPr/>
      <dgm:t>
        <a:bodyPr/>
        <a:lstStyle/>
        <a:p>
          <a:endParaRPr lang="en-GB" b="1"/>
        </a:p>
      </dgm:t>
    </dgm:pt>
    <dgm:pt modelId="{C09AA538-B740-4F59-A327-229F2804101B}">
      <dgm:prSet/>
      <dgm:spPr/>
      <dgm:t>
        <a:bodyPr/>
        <a:lstStyle/>
        <a:p>
          <a:pPr algn="l"/>
          <a:r>
            <a:rPr lang="en-GB" b="0" dirty="0"/>
            <a:t> representatives from EU countries, countries associated with Horizon 2020 and the Commission to ensure effective supervision of the EOSC implementation.</a:t>
          </a:r>
        </a:p>
      </dgm:t>
    </dgm:pt>
    <dgm:pt modelId="{1FA400B8-6F32-4A7D-A672-3D477AF30E1E}" type="parTrans" cxnId="{DFD680DF-0B8D-460C-A66B-8EAB0A0697A0}">
      <dgm:prSet/>
      <dgm:spPr/>
      <dgm:t>
        <a:bodyPr/>
        <a:lstStyle/>
        <a:p>
          <a:endParaRPr lang="en-GB" b="1"/>
        </a:p>
      </dgm:t>
    </dgm:pt>
    <dgm:pt modelId="{94C75F22-236D-41F0-A9A8-2B578825B78D}" type="sibTrans" cxnId="{DFD680DF-0B8D-460C-A66B-8EAB0A0697A0}">
      <dgm:prSet/>
      <dgm:spPr/>
      <dgm:t>
        <a:bodyPr/>
        <a:lstStyle/>
        <a:p>
          <a:endParaRPr lang="en-GB" b="1"/>
        </a:p>
      </dgm:t>
    </dgm:pt>
    <dgm:pt modelId="{BF13EBCC-B467-4CCF-A2AF-56D6AA732E45}">
      <dgm:prSet/>
      <dgm:spPr/>
      <dgm:t>
        <a:bodyPr/>
        <a:lstStyle/>
        <a:p>
          <a:r>
            <a:rPr lang="en-GB" b="0" i="0" dirty="0"/>
            <a:t>representatives from the research and e-infrastructures communities.</a:t>
          </a:r>
          <a:endParaRPr lang="en-GB" b="0" dirty="0"/>
        </a:p>
      </dgm:t>
    </dgm:pt>
    <dgm:pt modelId="{0F0C98DD-0A7B-4B2B-A0DC-B9E34AB9ECA9}" type="parTrans" cxnId="{1F18FEA2-1E46-4B44-BED4-1FBF4C584B47}">
      <dgm:prSet/>
      <dgm:spPr/>
      <dgm:t>
        <a:bodyPr/>
        <a:lstStyle/>
        <a:p>
          <a:endParaRPr lang="en-GB" b="1"/>
        </a:p>
      </dgm:t>
    </dgm:pt>
    <dgm:pt modelId="{7EFD2033-B697-418D-965C-A9A754DD57D2}" type="sibTrans" cxnId="{1F18FEA2-1E46-4B44-BED4-1FBF4C584B47}">
      <dgm:prSet/>
      <dgm:spPr/>
      <dgm:t>
        <a:bodyPr/>
        <a:lstStyle/>
        <a:p>
          <a:endParaRPr lang="en-GB" b="1"/>
        </a:p>
      </dgm:t>
    </dgm:pt>
    <dgm:pt modelId="{F54A80A8-1C73-4C3B-A6AF-E218AE7BB41F}">
      <dgm:prSet/>
      <dgm:spPr/>
      <dgm:t>
        <a:bodyPr/>
        <a:lstStyle/>
        <a:p>
          <a:r>
            <a:rPr lang="en-GB" b="0" i="0" dirty="0"/>
            <a:t>Ensures the implementation and accountability. </a:t>
          </a:r>
          <a:endParaRPr lang="en-GB" b="0" dirty="0"/>
        </a:p>
      </dgm:t>
    </dgm:pt>
    <dgm:pt modelId="{DD8CF1F1-A873-42BA-9A39-27703A68CFA2}" type="parTrans" cxnId="{9B91A810-2E30-430E-BB16-0F210DF3C8D2}">
      <dgm:prSet/>
      <dgm:spPr/>
      <dgm:t>
        <a:bodyPr/>
        <a:lstStyle/>
        <a:p>
          <a:endParaRPr lang="en-GB" b="1"/>
        </a:p>
      </dgm:t>
    </dgm:pt>
    <dgm:pt modelId="{F5D7C8BA-0734-45DE-B6A5-0CC3938C5ABE}" type="sibTrans" cxnId="{9B91A810-2E30-430E-BB16-0F210DF3C8D2}">
      <dgm:prSet/>
      <dgm:spPr/>
      <dgm:t>
        <a:bodyPr/>
        <a:lstStyle/>
        <a:p>
          <a:endParaRPr lang="en-GB" b="1"/>
        </a:p>
      </dgm:t>
    </dgm:pt>
    <dgm:pt modelId="{D0E7F357-902B-4BB9-B389-5033885494B4}">
      <dgm:prSet/>
      <dgm:spPr/>
      <dgm:t>
        <a:bodyPr/>
        <a:lstStyle/>
        <a:p>
          <a:r>
            <a:rPr lang="en-GB" b="0" i="0" dirty="0"/>
            <a:t>organised by the </a:t>
          </a:r>
          <a:r>
            <a:rPr lang="en-GB" b="0" i="0" dirty="0" err="1"/>
            <a:t>EOSCsecretariat</a:t>
          </a:r>
          <a:r>
            <a:rPr lang="en-GB" b="0" i="0" dirty="0"/>
            <a:t> is formed by representatives from a wider range of actors, tasked to provide input and recommendations through events and online consultation mechanisms.</a:t>
          </a:r>
          <a:endParaRPr lang="en-GB" b="0" dirty="0"/>
        </a:p>
      </dgm:t>
    </dgm:pt>
    <dgm:pt modelId="{BE824661-E597-4F61-B52E-BFF2FC9E2EA8}" type="parTrans" cxnId="{A2DB764C-4A5B-4B51-BA4B-310D03CC24B2}">
      <dgm:prSet/>
      <dgm:spPr/>
      <dgm:t>
        <a:bodyPr/>
        <a:lstStyle/>
        <a:p>
          <a:endParaRPr lang="en-GB" b="1"/>
        </a:p>
      </dgm:t>
    </dgm:pt>
    <dgm:pt modelId="{250414C7-1E32-45A5-BAD7-574AA3A56839}" type="sibTrans" cxnId="{A2DB764C-4A5B-4B51-BA4B-310D03CC24B2}">
      <dgm:prSet/>
      <dgm:spPr/>
      <dgm:t>
        <a:bodyPr/>
        <a:lstStyle/>
        <a:p>
          <a:endParaRPr lang="en-GB" b="1"/>
        </a:p>
      </dgm:t>
    </dgm:pt>
    <dgm:pt modelId="{E11D79EF-89FE-45EB-9C2B-713A69096AA9}" type="pres">
      <dgm:prSet presAssocID="{FEC9D3B8-B76B-41AC-84BB-19CA0A4A2444}" presName="Name0" presStyleCnt="0">
        <dgm:presLayoutVars>
          <dgm:dir/>
          <dgm:animLvl val="lvl"/>
          <dgm:resizeHandles val="exact"/>
        </dgm:presLayoutVars>
      </dgm:prSet>
      <dgm:spPr/>
    </dgm:pt>
    <dgm:pt modelId="{01012A4A-C3FF-41F7-A7A7-DD9B8C357320}" type="pres">
      <dgm:prSet presAssocID="{70EC15B5-F99C-4196-B281-1ACFF2A68886}" presName="composite" presStyleCnt="0"/>
      <dgm:spPr/>
    </dgm:pt>
    <dgm:pt modelId="{BC024A92-1D80-4A81-A2D0-6493E87CBA89}" type="pres">
      <dgm:prSet presAssocID="{70EC15B5-F99C-4196-B281-1ACFF2A68886}" presName="parTx" presStyleLbl="alignNode1" presStyleIdx="0" presStyleCnt="3">
        <dgm:presLayoutVars>
          <dgm:chMax val="0"/>
          <dgm:chPref val="0"/>
          <dgm:bulletEnabled val="1"/>
        </dgm:presLayoutVars>
      </dgm:prSet>
      <dgm:spPr/>
    </dgm:pt>
    <dgm:pt modelId="{12360EE0-2756-49E9-AFFD-9B49E794322D}" type="pres">
      <dgm:prSet presAssocID="{70EC15B5-F99C-4196-B281-1ACFF2A68886}" presName="desTx" presStyleLbl="alignAccFollowNode1" presStyleIdx="0" presStyleCnt="3">
        <dgm:presLayoutVars>
          <dgm:bulletEnabled val="1"/>
        </dgm:presLayoutVars>
      </dgm:prSet>
      <dgm:spPr/>
    </dgm:pt>
    <dgm:pt modelId="{0070A57C-CA85-4577-A7DF-B2F6A8F44AA6}" type="pres">
      <dgm:prSet presAssocID="{C74BB2D1-D6D7-4F34-B79C-B10ADFED4732}" presName="space" presStyleCnt="0"/>
      <dgm:spPr/>
    </dgm:pt>
    <dgm:pt modelId="{B634F691-04E2-4701-8E9D-52B47C0ABA37}" type="pres">
      <dgm:prSet presAssocID="{6F4FFB7F-FE68-47A4-9B26-ED1DD0F309E8}" presName="composite" presStyleCnt="0"/>
      <dgm:spPr/>
    </dgm:pt>
    <dgm:pt modelId="{4450D56D-3111-49F1-A758-0D02899FC96F}" type="pres">
      <dgm:prSet presAssocID="{6F4FFB7F-FE68-47A4-9B26-ED1DD0F309E8}" presName="parTx" presStyleLbl="alignNode1" presStyleIdx="1" presStyleCnt="3">
        <dgm:presLayoutVars>
          <dgm:chMax val="0"/>
          <dgm:chPref val="0"/>
          <dgm:bulletEnabled val="1"/>
        </dgm:presLayoutVars>
      </dgm:prSet>
      <dgm:spPr/>
    </dgm:pt>
    <dgm:pt modelId="{CC401280-808A-43CD-A83C-2DAD885F3D1C}" type="pres">
      <dgm:prSet presAssocID="{6F4FFB7F-FE68-47A4-9B26-ED1DD0F309E8}" presName="desTx" presStyleLbl="alignAccFollowNode1" presStyleIdx="1" presStyleCnt="3">
        <dgm:presLayoutVars>
          <dgm:bulletEnabled val="1"/>
        </dgm:presLayoutVars>
      </dgm:prSet>
      <dgm:spPr/>
    </dgm:pt>
    <dgm:pt modelId="{1A58E5DE-2099-4CD5-88CB-A3F7713DB643}" type="pres">
      <dgm:prSet presAssocID="{5A270A4D-6425-483F-9756-BC595F8BC701}" presName="space" presStyleCnt="0"/>
      <dgm:spPr/>
    </dgm:pt>
    <dgm:pt modelId="{583F4977-583F-41CF-94B7-0280461F7F41}" type="pres">
      <dgm:prSet presAssocID="{B65C28D8-6EB7-43E6-BC1D-CF15E3CE1677}" presName="composite" presStyleCnt="0"/>
      <dgm:spPr/>
    </dgm:pt>
    <dgm:pt modelId="{1471F23E-E51B-4A45-A3B5-D3236B65E5A5}" type="pres">
      <dgm:prSet presAssocID="{B65C28D8-6EB7-43E6-BC1D-CF15E3CE1677}" presName="parTx" presStyleLbl="alignNode1" presStyleIdx="2" presStyleCnt="3">
        <dgm:presLayoutVars>
          <dgm:chMax val="0"/>
          <dgm:chPref val="0"/>
          <dgm:bulletEnabled val="1"/>
        </dgm:presLayoutVars>
      </dgm:prSet>
      <dgm:spPr/>
    </dgm:pt>
    <dgm:pt modelId="{82F8C9AA-F05C-407C-A403-09A7D9575212}" type="pres">
      <dgm:prSet presAssocID="{B65C28D8-6EB7-43E6-BC1D-CF15E3CE1677}" presName="desTx" presStyleLbl="alignAccFollowNode1" presStyleIdx="2" presStyleCnt="3">
        <dgm:presLayoutVars>
          <dgm:bulletEnabled val="1"/>
        </dgm:presLayoutVars>
      </dgm:prSet>
      <dgm:spPr/>
    </dgm:pt>
  </dgm:ptLst>
  <dgm:cxnLst>
    <dgm:cxn modelId="{9B91A810-2E30-430E-BB16-0F210DF3C8D2}" srcId="{6F4FFB7F-FE68-47A4-9B26-ED1DD0F309E8}" destId="{F54A80A8-1C73-4C3B-A6AF-E218AE7BB41F}" srcOrd="1" destOrd="0" parTransId="{DD8CF1F1-A873-42BA-9A39-27703A68CFA2}" sibTransId="{F5D7C8BA-0734-45DE-B6A5-0CC3938C5ABE}"/>
    <dgm:cxn modelId="{AE845115-33B9-437E-9378-D15A2B65E644}" type="presOf" srcId="{C09AA538-B740-4F59-A327-229F2804101B}" destId="{12360EE0-2756-49E9-AFFD-9B49E794322D}" srcOrd="0" destOrd="0" presId="urn:microsoft.com/office/officeart/2005/8/layout/hList1"/>
    <dgm:cxn modelId="{6864E330-782E-4CA4-929A-856E8B1A0503}" type="presOf" srcId="{D0E7F357-902B-4BB9-B389-5033885494B4}" destId="{82F8C9AA-F05C-407C-A403-09A7D9575212}" srcOrd="0" destOrd="0" presId="urn:microsoft.com/office/officeart/2005/8/layout/hList1"/>
    <dgm:cxn modelId="{03335B61-5538-4810-B18E-9DF35397DD4D}" type="presOf" srcId="{B65C28D8-6EB7-43E6-BC1D-CF15E3CE1677}" destId="{1471F23E-E51B-4A45-A3B5-D3236B65E5A5}" srcOrd="0" destOrd="0" presId="urn:microsoft.com/office/officeart/2005/8/layout/hList1"/>
    <dgm:cxn modelId="{A2DB764C-4A5B-4B51-BA4B-310D03CC24B2}" srcId="{B65C28D8-6EB7-43E6-BC1D-CF15E3CE1677}" destId="{D0E7F357-902B-4BB9-B389-5033885494B4}" srcOrd="0" destOrd="0" parTransId="{BE824661-E597-4F61-B52E-BFF2FC9E2EA8}" sibTransId="{250414C7-1E32-45A5-BAD7-574AA3A56839}"/>
    <dgm:cxn modelId="{D0E6DE51-6985-453E-BF74-B6E2D32403E1}" srcId="{FEC9D3B8-B76B-41AC-84BB-19CA0A4A2444}" destId="{B65C28D8-6EB7-43E6-BC1D-CF15E3CE1677}" srcOrd="2" destOrd="0" parTransId="{CC76618E-07CD-4C99-9A15-6528375C5E80}" sibTransId="{17E687E2-5BA1-4984-92D5-B6364C00DEB1}"/>
    <dgm:cxn modelId="{9F887C96-6219-4869-9C27-25D55BB5F087}" srcId="{FEC9D3B8-B76B-41AC-84BB-19CA0A4A2444}" destId="{70EC15B5-F99C-4196-B281-1ACFF2A68886}" srcOrd="0" destOrd="0" parTransId="{9F070FC1-B593-4454-B2E1-D8DB7F3FDE6D}" sibTransId="{C74BB2D1-D6D7-4F34-B79C-B10ADFED4732}"/>
    <dgm:cxn modelId="{D12F149D-DF54-4847-960E-B57C941AA661}" srcId="{FEC9D3B8-B76B-41AC-84BB-19CA0A4A2444}" destId="{6F4FFB7F-FE68-47A4-9B26-ED1DD0F309E8}" srcOrd="1" destOrd="0" parTransId="{68F5BAE5-D8AA-48E4-A083-89399CB33D59}" sibTransId="{5A270A4D-6425-483F-9756-BC595F8BC701}"/>
    <dgm:cxn modelId="{340F7DA1-2F74-476D-9353-57B5264B6084}" type="presOf" srcId="{6F4FFB7F-FE68-47A4-9B26-ED1DD0F309E8}" destId="{4450D56D-3111-49F1-A758-0D02899FC96F}" srcOrd="0" destOrd="0" presId="urn:microsoft.com/office/officeart/2005/8/layout/hList1"/>
    <dgm:cxn modelId="{1F18FEA2-1E46-4B44-BED4-1FBF4C584B47}" srcId="{6F4FFB7F-FE68-47A4-9B26-ED1DD0F309E8}" destId="{BF13EBCC-B467-4CCF-A2AF-56D6AA732E45}" srcOrd="0" destOrd="0" parTransId="{0F0C98DD-0A7B-4B2B-A0DC-B9E34AB9ECA9}" sibTransId="{7EFD2033-B697-418D-965C-A9A754DD57D2}"/>
    <dgm:cxn modelId="{23C4EBA8-3ED6-41D8-BB88-A738B58B618C}" type="presOf" srcId="{FEC9D3B8-B76B-41AC-84BB-19CA0A4A2444}" destId="{E11D79EF-89FE-45EB-9C2B-713A69096AA9}" srcOrd="0" destOrd="0" presId="urn:microsoft.com/office/officeart/2005/8/layout/hList1"/>
    <dgm:cxn modelId="{7F033DAB-58EE-4629-AFE2-0A60657482B6}" type="presOf" srcId="{70EC15B5-F99C-4196-B281-1ACFF2A68886}" destId="{BC024A92-1D80-4A81-A2D0-6493E87CBA89}" srcOrd="0" destOrd="0" presId="urn:microsoft.com/office/officeart/2005/8/layout/hList1"/>
    <dgm:cxn modelId="{14CD40AD-4F27-42F4-9A66-074F4B69D91A}" type="presOf" srcId="{BF13EBCC-B467-4CCF-A2AF-56D6AA732E45}" destId="{CC401280-808A-43CD-A83C-2DAD885F3D1C}" srcOrd="0" destOrd="0" presId="urn:microsoft.com/office/officeart/2005/8/layout/hList1"/>
    <dgm:cxn modelId="{E2412DD0-A7A1-48BB-A687-94D78EE594F8}" type="presOf" srcId="{F54A80A8-1C73-4C3B-A6AF-E218AE7BB41F}" destId="{CC401280-808A-43CD-A83C-2DAD885F3D1C}" srcOrd="0" destOrd="1" presId="urn:microsoft.com/office/officeart/2005/8/layout/hList1"/>
    <dgm:cxn modelId="{DFD680DF-0B8D-460C-A66B-8EAB0A0697A0}" srcId="{70EC15B5-F99C-4196-B281-1ACFF2A68886}" destId="{C09AA538-B740-4F59-A327-229F2804101B}" srcOrd="0" destOrd="0" parTransId="{1FA400B8-6F32-4A7D-A672-3D477AF30E1E}" sibTransId="{94C75F22-236D-41F0-A9A8-2B578825B78D}"/>
    <dgm:cxn modelId="{B99C762F-F381-42BE-914E-F5B7682B6129}" type="presParOf" srcId="{E11D79EF-89FE-45EB-9C2B-713A69096AA9}" destId="{01012A4A-C3FF-41F7-A7A7-DD9B8C357320}" srcOrd="0" destOrd="0" presId="urn:microsoft.com/office/officeart/2005/8/layout/hList1"/>
    <dgm:cxn modelId="{BCB60814-20E4-497B-876C-05B1BACA8884}" type="presParOf" srcId="{01012A4A-C3FF-41F7-A7A7-DD9B8C357320}" destId="{BC024A92-1D80-4A81-A2D0-6493E87CBA89}" srcOrd="0" destOrd="0" presId="urn:microsoft.com/office/officeart/2005/8/layout/hList1"/>
    <dgm:cxn modelId="{E5C57BA2-09CD-40DE-828B-8E53FDDD055F}" type="presParOf" srcId="{01012A4A-C3FF-41F7-A7A7-DD9B8C357320}" destId="{12360EE0-2756-49E9-AFFD-9B49E794322D}" srcOrd="1" destOrd="0" presId="urn:microsoft.com/office/officeart/2005/8/layout/hList1"/>
    <dgm:cxn modelId="{BFCEE6AA-DE2B-4A56-A950-3D316B345BCD}" type="presParOf" srcId="{E11D79EF-89FE-45EB-9C2B-713A69096AA9}" destId="{0070A57C-CA85-4577-A7DF-B2F6A8F44AA6}" srcOrd="1" destOrd="0" presId="urn:microsoft.com/office/officeart/2005/8/layout/hList1"/>
    <dgm:cxn modelId="{E8CC3A49-DBE7-4FA5-9437-352A5D7DD1E5}" type="presParOf" srcId="{E11D79EF-89FE-45EB-9C2B-713A69096AA9}" destId="{B634F691-04E2-4701-8E9D-52B47C0ABA37}" srcOrd="2" destOrd="0" presId="urn:microsoft.com/office/officeart/2005/8/layout/hList1"/>
    <dgm:cxn modelId="{A89AC470-FC4E-4E02-B8C7-069D9132C7A6}" type="presParOf" srcId="{B634F691-04E2-4701-8E9D-52B47C0ABA37}" destId="{4450D56D-3111-49F1-A758-0D02899FC96F}" srcOrd="0" destOrd="0" presId="urn:microsoft.com/office/officeart/2005/8/layout/hList1"/>
    <dgm:cxn modelId="{C60F9A4F-3C8F-4CD6-AAD5-1E263142F966}" type="presParOf" srcId="{B634F691-04E2-4701-8E9D-52B47C0ABA37}" destId="{CC401280-808A-43CD-A83C-2DAD885F3D1C}" srcOrd="1" destOrd="0" presId="urn:microsoft.com/office/officeart/2005/8/layout/hList1"/>
    <dgm:cxn modelId="{30913CBC-E3AD-416D-95FC-880BE89B97E8}" type="presParOf" srcId="{E11D79EF-89FE-45EB-9C2B-713A69096AA9}" destId="{1A58E5DE-2099-4CD5-88CB-A3F7713DB643}" srcOrd="3" destOrd="0" presId="urn:microsoft.com/office/officeart/2005/8/layout/hList1"/>
    <dgm:cxn modelId="{418C3609-4D62-4CE3-B6A6-DA66841FE350}" type="presParOf" srcId="{E11D79EF-89FE-45EB-9C2B-713A69096AA9}" destId="{583F4977-583F-41CF-94B7-0280461F7F41}" srcOrd="4" destOrd="0" presId="urn:microsoft.com/office/officeart/2005/8/layout/hList1"/>
    <dgm:cxn modelId="{4E79F5FD-D4AE-408B-81C3-488CDAA6E1DE}" type="presParOf" srcId="{583F4977-583F-41CF-94B7-0280461F7F41}" destId="{1471F23E-E51B-4A45-A3B5-D3236B65E5A5}" srcOrd="0" destOrd="0" presId="urn:microsoft.com/office/officeart/2005/8/layout/hList1"/>
    <dgm:cxn modelId="{F7C25A2C-DC01-4E9C-9AED-9CBA8C25EDDC}" type="presParOf" srcId="{583F4977-583F-41CF-94B7-0280461F7F41}" destId="{82F8C9AA-F05C-407C-A403-09A7D9575212}" srcOrd="1" destOrd="0" presId="urn:microsoft.com/office/officeart/2005/8/layout/h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517FFC4-431D-4D82-A93C-0D3AF7CCDDC2}" type="doc">
      <dgm:prSet loTypeId="urn:microsoft.com/office/officeart/2005/8/layout/hList1" loCatId="list" qsTypeId="urn:microsoft.com/office/officeart/2005/8/quickstyle/simple1" qsCatId="simple" csTypeId="urn:microsoft.com/office/officeart/2005/8/colors/accent6_2" csCatId="accent6" phldr="1"/>
      <dgm:spPr/>
      <dgm:t>
        <a:bodyPr/>
        <a:lstStyle/>
        <a:p>
          <a:endParaRPr lang="en-GB"/>
        </a:p>
      </dgm:t>
    </dgm:pt>
    <dgm:pt modelId="{1F329FF4-52E6-4957-8B85-723818563662}">
      <dgm:prSet/>
      <dgm:spPr/>
      <dgm:t>
        <a:bodyPr/>
        <a:lstStyle/>
        <a:p>
          <a:r>
            <a:rPr lang="en-GB" b="1" dirty="0"/>
            <a:t>Landscape</a:t>
          </a:r>
        </a:p>
      </dgm:t>
    </dgm:pt>
    <dgm:pt modelId="{3FC9BB35-6211-42C8-89C7-A3ACBB6D06FB}" type="parTrans" cxnId="{341401FC-1E2B-485B-BF6D-ECA9C8F4F10E}">
      <dgm:prSet/>
      <dgm:spPr/>
      <dgm:t>
        <a:bodyPr/>
        <a:lstStyle/>
        <a:p>
          <a:endParaRPr lang="en-GB"/>
        </a:p>
      </dgm:t>
    </dgm:pt>
    <dgm:pt modelId="{23F034EF-910A-4B03-A3EB-24ED21224C00}" type="sibTrans" cxnId="{341401FC-1E2B-485B-BF6D-ECA9C8F4F10E}">
      <dgm:prSet/>
      <dgm:spPr/>
      <dgm:t>
        <a:bodyPr/>
        <a:lstStyle/>
        <a:p>
          <a:endParaRPr lang="en-GB"/>
        </a:p>
      </dgm:t>
    </dgm:pt>
    <dgm:pt modelId="{11A3001D-0944-4C88-9738-8B9FAEB95705}">
      <dgm:prSet/>
      <dgm:spPr/>
      <dgm:t>
        <a:bodyPr/>
        <a:lstStyle/>
        <a:p>
          <a:r>
            <a:rPr lang="en-GB" b="1" dirty="0"/>
            <a:t>FAIR</a:t>
          </a:r>
        </a:p>
      </dgm:t>
    </dgm:pt>
    <dgm:pt modelId="{CD4F3640-6368-4F7C-BDB4-AD0CAA296440}" type="parTrans" cxnId="{45EF418A-D598-47C2-91AB-CE720E87BABB}">
      <dgm:prSet/>
      <dgm:spPr/>
      <dgm:t>
        <a:bodyPr/>
        <a:lstStyle/>
        <a:p>
          <a:endParaRPr lang="en-GB"/>
        </a:p>
      </dgm:t>
    </dgm:pt>
    <dgm:pt modelId="{BFC758E8-64D2-438C-872C-1EA0F8F9A422}" type="sibTrans" cxnId="{45EF418A-D598-47C2-91AB-CE720E87BABB}">
      <dgm:prSet/>
      <dgm:spPr/>
      <dgm:t>
        <a:bodyPr/>
        <a:lstStyle/>
        <a:p>
          <a:endParaRPr lang="en-GB"/>
        </a:p>
      </dgm:t>
    </dgm:pt>
    <dgm:pt modelId="{B71BF4BC-CE2A-4AB7-9BFA-A1652B0F6A06}">
      <dgm:prSet/>
      <dgm:spPr/>
      <dgm:t>
        <a:bodyPr/>
        <a:lstStyle/>
        <a:p>
          <a:r>
            <a:rPr lang="en-GB" b="1" dirty="0"/>
            <a:t>Architecture</a:t>
          </a:r>
        </a:p>
      </dgm:t>
    </dgm:pt>
    <dgm:pt modelId="{76F0ACC8-6EC9-4DC1-9AC7-4B90388CC36B}" type="parTrans" cxnId="{5DE18EB5-CFE5-469D-A133-16B9C3EA5C75}">
      <dgm:prSet/>
      <dgm:spPr/>
      <dgm:t>
        <a:bodyPr/>
        <a:lstStyle/>
        <a:p>
          <a:endParaRPr lang="en-GB"/>
        </a:p>
      </dgm:t>
    </dgm:pt>
    <dgm:pt modelId="{3585A0EC-DA64-4DA3-A61E-1428AE436C30}" type="sibTrans" cxnId="{5DE18EB5-CFE5-469D-A133-16B9C3EA5C75}">
      <dgm:prSet/>
      <dgm:spPr/>
      <dgm:t>
        <a:bodyPr/>
        <a:lstStyle/>
        <a:p>
          <a:endParaRPr lang="en-GB"/>
        </a:p>
      </dgm:t>
    </dgm:pt>
    <dgm:pt modelId="{33B0EC3E-F7E8-4CB0-B7FB-7A05046DA05B}">
      <dgm:prSet/>
      <dgm:spPr/>
      <dgm:t>
        <a:bodyPr/>
        <a:lstStyle/>
        <a:p>
          <a:r>
            <a:rPr lang="en-GB" b="1" dirty="0"/>
            <a:t>Rules of participation</a:t>
          </a:r>
        </a:p>
      </dgm:t>
    </dgm:pt>
    <dgm:pt modelId="{8FA08060-32E2-44E1-8D76-DE2EA1469549}" type="parTrans" cxnId="{7D080D63-3797-4B9E-A76E-F4CC5448D198}">
      <dgm:prSet/>
      <dgm:spPr/>
      <dgm:t>
        <a:bodyPr/>
        <a:lstStyle/>
        <a:p>
          <a:endParaRPr lang="en-GB"/>
        </a:p>
      </dgm:t>
    </dgm:pt>
    <dgm:pt modelId="{4EEE0B40-25D7-4D25-B276-ACDEFE6C1C8A}" type="sibTrans" cxnId="{7D080D63-3797-4B9E-A76E-F4CC5448D198}">
      <dgm:prSet/>
      <dgm:spPr/>
      <dgm:t>
        <a:bodyPr/>
        <a:lstStyle/>
        <a:p>
          <a:endParaRPr lang="en-GB"/>
        </a:p>
      </dgm:t>
    </dgm:pt>
    <dgm:pt modelId="{D7A43BF9-92B3-4F6D-8AF1-9F7E438DF862}">
      <dgm:prSet/>
      <dgm:spPr/>
      <dgm:t>
        <a:bodyPr/>
        <a:lstStyle/>
        <a:p>
          <a:r>
            <a:rPr lang="en-GB" b="1" dirty="0"/>
            <a:t>Skills and Training</a:t>
          </a:r>
        </a:p>
      </dgm:t>
    </dgm:pt>
    <dgm:pt modelId="{09AB082E-410D-4467-89BE-9A6FBCFC51EF}" type="parTrans" cxnId="{DDC090A3-B9C3-48EF-B167-FF0D575B0CDC}">
      <dgm:prSet/>
      <dgm:spPr/>
      <dgm:t>
        <a:bodyPr/>
        <a:lstStyle/>
        <a:p>
          <a:endParaRPr lang="en-GB"/>
        </a:p>
      </dgm:t>
    </dgm:pt>
    <dgm:pt modelId="{E79AD86B-2F47-401B-9E5A-A2DE40B1AC90}" type="sibTrans" cxnId="{DDC090A3-B9C3-48EF-B167-FF0D575B0CDC}">
      <dgm:prSet/>
      <dgm:spPr/>
      <dgm:t>
        <a:bodyPr/>
        <a:lstStyle/>
        <a:p>
          <a:endParaRPr lang="en-GB"/>
        </a:p>
      </dgm:t>
    </dgm:pt>
    <dgm:pt modelId="{44C06369-6455-4B57-8B61-6F4D0DA4344F}">
      <dgm:prSet/>
      <dgm:spPr/>
      <dgm:t>
        <a:bodyPr/>
        <a:lstStyle/>
        <a:p>
          <a:r>
            <a:rPr lang="en-GB" b="1" dirty="0"/>
            <a:t>Sustainability</a:t>
          </a:r>
        </a:p>
      </dgm:t>
    </dgm:pt>
    <dgm:pt modelId="{41141EF6-5EC8-4DE0-B963-2CB58F9895F9}" type="parTrans" cxnId="{3FAB3E7B-5144-417A-AF5F-4C030E8D4B7C}">
      <dgm:prSet/>
      <dgm:spPr/>
      <dgm:t>
        <a:bodyPr/>
        <a:lstStyle/>
        <a:p>
          <a:endParaRPr lang="en-GB"/>
        </a:p>
      </dgm:t>
    </dgm:pt>
    <dgm:pt modelId="{44C28D96-379D-40EF-A1B6-157C077DCCA6}" type="sibTrans" cxnId="{3FAB3E7B-5144-417A-AF5F-4C030E8D4B7C}">
      <dgm:prSet/>
      <dgm:spPr/>
      <dgm:t>
        <a:bodyPr/>
        <a:lstStyle/>
        <a:p>
          <a:endParaRPr lang="en-GB"/>
        </a:p>
      </dgm:t>
    </dgm:pt>
    <dgm:pt modelId="{51618330-0B40-48E7-8E88-1164519C7444}">
      <dgm:prSet/>
      <dgm:spPr/>
      <dgm:t>
        <a:bodyPr/>
        <a:lstStyle/>
        <a:p>
          <a:r>
            <a:rPr lang="en-GB" dirty="0"/>
            <a:t>Mapping of the existing research infrastructures which are candidates to be part of the EOSC federation.</a:t>
          </a:r>
        </a:p>
      </dgm:t>
    </dgm:pt>
    <dgm:pt modelId="{2A5721DF-1BFB-4C1B-B3E4-AC833A59DB52}" type="parTrans" cxnId="{1AE59215-72C9-4AC3-BB05-42538C62937A}">
      <dgm:prSet/>
      <dgm:spPr/>
      <dgm:t>
        <a:bodyPr/>
        <a:lstStyle/>
        <a:p>
          <a:endParaRPr lang="en-GB"/>
        </a:p>
      </dgm:t>
    </dgm:pt>
    <dgm:pt modelId="{6624A1C6-2F3C-448F-A289-EEC7F7C5240C}" type="sibTrans" cxnId="{1AE59215-72C9-4AC3-BB05-42538C62937A}">
      <dgm:prSet/>
      <dgm:spPr/>
      <dgm:t>
        <a:bodyPr/>
        <a:lstStyle/>
        <a:p>
          <a:endParaRPr lang="en-GB"/>
        </a:p>
      </dgm:t>
    </dgm:pt>
    <dgm:pt modelId="{8FA2C0CF-C561-40F4-9C60-C13219DDB441}">
      <dgm:prSet/>
      <dgm:spPr/>
      <dgm:t>
        <a:bodyPr/>
        <a:lstStyle/>
        <a:p>
          <a:r>
            <a:rPr lang="en-GB" dirty="0"/>
            <a:t>Implementing the FAIR data principles by defining the corresponding requirements for the development of EOSC services, in order to foster cross-disciplinary interoperability.</a:t>
          </a:r>
        </a:p>
      </dgm:t>
    </dgm:pt>
    <dgm:pt modelId="{2947AF6F-A6F6-41B1-9799-516E60126414}" type="parTrans" cxnId="{067EBB9F-5634-4092-B629-F48B49CFAAF9}">
      <dgm:prSet/>
      <dgm:spPr/>
      <dgm:t>
        <a:bodyPr/>
        <a:lstStyle/>
        <a:p>
          <a:endParaRPr lang="en-GB"/>
        </a:p>
      </dgm:t>
    </dgm:pt>
    <dgm:pt modelId="{3DB99E2A-2486-4C66-9B39-5F637DE9E37A}" type="sibTrans" cxnId="{067EBB9F-5634-4092-B629-F48B49CFAAF9}">
      <dgm:prSet/>
      <dgm:spPr/>
      <dgm:t>
        <a:bodyPr/>
        <a:lstStyle/>
        <a:p>
          <a:endParaRPr lang="en-GB"/>
        </a:p>
      </dgm:t>
    </dgm:pt>
    <dgm:pt modelId="{CCDC4713-9D2E-459D-96C5-B005334C9AE8}">
      <dgm:prSet/>
      <dgm:spPr/>
      <dgm:t>
        <a:bodyPr/>
        <a:lstStyle/>
        <a:p>
          <a:r>
            <a:rPr lang="en-GB" dirty="0"/>
            <a:t>Defining the technical framework required to enable and sustain an evolving EOSC federation of systems.</a:t>
          </a:r>
        </a:p>
      </dgm:t>
    </dgm:pt>
    <dgm:pt modelId="{134D25C6-6831-4900-B0E3-E0882012C71F}" type="parTrans" cxnId="{C1B8128D-6795-4B71-AA47-E37883E3B586}">
      <dgm:prSet/>
      <dgm:spPr/>
      <dgm:t>
        <a:bodyPr/>
        <a:lstStyle/>
        <a:p>
          <a:endParaRPr lang="en-GB"/>
        </a:p>
      </dgm:t>
    </dgm:pt>
    <dgm:pt modelId="{880FA41E-8838-40C3-84ED-1B93A2C3CE50}" type="sibTrans" cxnId="{C1B8128D-6795-4B71-AA47-E37883E3B586}">
      <dgm:prSet/>
      <dgm:spPr/>
      <dgm:t>
        <a:bodyPr/>
        <a:lstStyle/>
        <a:p>
          <a:endParaRPr lang="en-GB"/>
        </a:p>
      </dgm:t>
    </dgm:pt>
    <dgm:pt modelId="{49745231-9BBA-404D-9871-C77E4FF7D5E4}">
      <dgm:prSet/>
      <dgm:spPr/>
      <dgm:t>
        <a:bodyPr/>
        <a:lstStyle/>
        <a:p>
          <a:r>
            <a:rPr lang="en-GB" dirty="0"/>
            <a:t>Designing the Rules of Participation that shall define the rights, obligations governing EOSC transactions between EOSC users, providers and operators.</a:t>
          </a:r>
        </a:p>
      </dgm:t>
    </dgm:pt>
    <dgm:pt modelId="{D285D986-7A9D-483B-A6CD-64494E4F1966}" type="parTrans" cxnId="{E80EBB56-2877-4B40-8E42-5FBD9171F7E2}">
      <dgm:prSet/>
      <dgm:spPr/>
      <dgm:t>
        <a:bodyPr/>
        <a:lstStyle/>
        <a:p>
          <a:endParaRPr lang="en-GB"/>
        </a:p>
      </dgm:t>
    </dgm:pt>
    <dgm:pt modelId="{B278A9F2-1981-4437-8D74-2033F3AA00F3}" type="sibTrans" cxnId="{E80EBB56-2877-4B40-8E42-5FBD9171F7E2}">
      <dgm:prSet/>
      <dgm:spPr/>
      <dgm:t>
        <a:bodyPr/>
        <a:lstStyle/>
        <a:p>
          <a:endParaRPr lang="en-GB"/>
        </a:p>
      </dgm:t>
    </dgm:pt>
    <dgm:pt modelId="{02FAB224-C2EF-493A-9531-AA68230C35E2}">
      <dgm:prSet/>
      <dgm:spPr/>
      <dgm:t>
        <a:bodyPr/>
        <a:lstStyle/>
        <a:p>
          <a:r>
            <a:rPr lang="en-GB" dirty="0"/>
            <a:t>Providing a framework for a sustainable training infrastructure to support EOSC in all its phases and ensure its uptake.</a:t>
          </a:r>
        </a:p>
      </dgm:t>
    </dgm:pt>
    <dgm:pt modelId="{50AE4B95-836C-4BEB-BD3C-8F22E2013039}" type="parTrans" cxnId="{BC99104F-CA36-4151-9A51-685EC7CA8293}">
      <dgm:prSet/>
      <dgm:spPr/>
      <dgm:t>
        <a:bodyPr/>
        <a:lstStyle/>
        <a:p>
          <a:endParaRPr lang="en-GB"/>
        </a:p>
      </dgm:t>
    </dgm:pt>
    <dgm:pt modelId="{AC2DCF98-7C29-4A66-BF97-D5DFB0828EFA}" type="sibTrans" cxnId="{BC99104F-CA36-4151-9A51-685EC7CA8293}">
      <dgm:prSet/>
      <dgm:spPr/>
      <dgm:t>
        <a:bodyPr/>
        <a:lstStyle/>
        <a:p>
          <a:endParaRPr lang="en-GB"/>
        </a:p>
      </dgm:t>
    </dgm:pt>
    <dgm:pt modelId="{A4E4E1C5-4662-4920-A170-D737A9C7F0AF}">
      <dgm:prSet/>
      <dgm:spPr/>
      <dgm:t>
        <a:bodyPr/>
        <a:lstStyle/>
        <a:p>
          <a:r>
            <a:rPr lang="en-GB"/>
            <a:t>Providing a set of recommendations concerning the implementation of an operational, scalable and sustainable EOSC federation after 2020.</a:t>
          </a:r>
        </a:p>
      </dgm:t>
    </dgm:pt>
    <dgm:pt modelId="{0C8C9350-58CF-40EC-A103-27A890E11665}" type="parTrans" cxnId="{A35A1357-004D-474C-ADDD-3D30C6AD99F1}">
      <dgm:prSet/>
      <dgm:spPr/>
      <dgm:t>
        <a:bodyPr/>
        <a:lstStyle/>
        <a:p>
          <a:endParaRPr lang="en-GB"/>
        </a:p>
      </dgm:t>
    </dgm:pt>
    <dgm:pt modelId="{2C5C1604-F3F4-40AE-BDD0-346AFA10474E}" type="sibTrans" cxnId="{A35A1357-004D-474C-ADDD-3D30C6AD99F1}">
      <dgm:prSet/>
      <dgm:spPr/>
      <dgm:t>
        <a:bodyPr/>
        <a:lstStyle/>
        <a:p>
          <a:endParaRPr lang="en-GB"/>
        </a:p>
      </dgm:t>
    </dgm:pt>
    <dgm:pt modelId="{B3891A4E-0657-423D-8B59-862C1BEBFA3C}" type="pres">
      <dgm:prSet presAssocID="{0517FFC4-431D-4D82-A93C-0D3AF7CCDDC2}" presName="Name0" presStyleCnt="0">
        <dgm:presLayoutVars>
          <dgm:dir/>
          <dgm:animLvl val="lvl"/>
          <dgm:resizeHandles val="exact"/>
        </dgm:presLayoutVars>
      </dgm:prSet>
      <dgm:spPr/>
    </dgm:pt>
    <dgm:pt modelId="{E00C6473-796D-4153-823B-B777FF883F53}" type="pres">
      <dgm:prSet presAssocID="{1F329FF4-52E6-4957-8B85-723818563662}" presName="composite" presStyleCnt="0"/>
      <dgm:spPr/>
    </dgm:pt>
    <dgm:pt modelId="{D4A993E7-D2B3-4D2D-AEF6-0BA95D2909FB}" type="pres">
      <dgm:prSet presAssocID="{1F329FF4-52E6-4957-8B85-723818563662}" presName="parTx" presStyleLbl="alignNode1" presStyleIdx="0" presStyleCnt="6">
        <dgm:presLayoutVars>
          <dgm:chMax val="0"/>
          <dgm:chPref val="0"/>
          <dgm:bulletEnabled val="1"/>
        </dgm:presLayoutVars>
      </dgm:prSet>
      <dgm:spPr/>
    </dgm:pt>
    <dgm:pt modelId="{D9E19663-C7E9-4190-9F4E-3416AB279E19}" type="pres">
      <dgm:prSet presAssocID="{1F329FF4-52E6-4957-8B85-723818563662}" presName="desTx" presStyleLbl="alignAccFollowNode1" presStyleIdx="0" presStyleCnt="6">
        <dgm:presLayoutVars>
          <dgm:bulletEnabled val="1"/>
        </dgm:presLayoutVars>
      </dgm:prSet>
      <dgm:spPr/>
    </dgm:pt>
    <dgm:pt modelId="{812B1942-0FE0-4F82-8570-5C769A459731}" type="pres">
      <dgm:prSet presAssocID="{23F034EF-910A-4B03-A3EB-24ED21224C00}" presName="space" presStyleCnt="0"/>
      <dgm:spPr/>
    </dgm:pt>
    <dgm:pt modelId="{98ECCC1C-3EF5-4975-9C6E-7CFF8CF224D6}" type="pres">
      <dgm:prSet presAssocID="{11A3001D-0944-4C88-9738-8B9FAEB95705}" presName="composite" presStyleCnt="0"/>
      <dgm:spPr/>
    </dgm:pt>
    <dgm:pt modelId="{53FCB31A-70EA-4D01-A5B1-F3305B457E84}" type="pres">
      <dgm:prSet presAssocID="{11A3001D-0944-4C88-9738-8B9FAEB95705}" presName="parTx" presStyleLbl="alignNode1" presStyleIdx="1" presStyleCnt="6">
        <dgm:presLayoutVars>
          <dgm:chMax val="0"/>
          <dgm:chPref val="0"/>
          <dgm:bulletEnabled val="1"/>
        </dgm:presLayoutVars>
      </dgm:prSet>
      <dgm:spPr/>
    </dgm:pt>
    <dgm:pt modelId="{1A8CD359-ABAE-4C15-B5C2-25A67F3CBCE3}" type="pres">
      <dgm:prSet presAssocID="{11A3001D-0944-4C88-9738-8B9FAEB95705}" presName="desTx" presStyleLbl="alignAccFollowNode1" presStyleIdx="1" presStyleCnt="6">
        <dgm:presLayoutVars>
          <dgm:bulletEnabled val="1"/>
        </dgm:presLayoutVars>
      </dgm:prSet>
      <dgm:spPr/>
    </dgm:pt>
    <dgm:pt modelId="{006B7F37-307D-44A7-9444-2212D7F85E8B}" type="pres">
      <dgm:prSet presAssocID="{BFC758E8-64D2-438C-872C-1EA0F8F9A422}" presName="space" presStyleCnt="0"/>
      <dgm:spPr/>
    </dgm:pt>
    <dgm:pt modelId="{A2B7D21D-29E9-414C-9A6E-D13C82651E5E}" type="pres">
      <dgm:prSet presAssocID="{B71BF4BC-CE2A-4AB7-9BFA-A1652B0F6A06}" presName="composite" presStyleCnt="0"/>
      <dgm:spPr/>
    </dgm:pt>
    <dgm:pt modelId="{203EAD6D-ACDA-4047-96D4-9AD9F6F96979}" type="pres">
      <dgm:prSet presAssocID="{B71BF4BC-CE2A-4AB7-9BFA-A1652B0F6A06}" presName="parTx" presStyleLbl="alignNode1" presStyleIdx="2" presStyleCnt="6">
        <dgm:presLayoutVars>
          <dgm:chMax val="0"/>
          <dgm:chPref val="0"/>
          <dgm:bulletEnabled val="1"/>
        </dgm:presLayoutVars>
      </dgm:prSet>
      <dgm:spPr/>
    </dgm:pt>
    <dgm:pt modelId="{66470A1B-ED64-47D5-8799-135F1B6CD094}" type="pres">
      <dgm:prSet presAssocID="{B71BF4BC-CE2A-4AB7-9BFA-A1652B0F6A06}" presName="desTx" presStyleLbl="alignAccFollowNode1" presStyleIdx="2" presStyleCnt="6">
        <dgm:presLayoutVars>
          <dgm:bulletEnabled val="1"/>
        </dgm:presLayoutVars>
      </dgm:prSet>
      <dgm:spPr/>
    </dgm:pt>
    <dgm:pt modelId="{B8728C07-ABA5-43DF-87A7-EB2F77240CA7}" type="pres">
      <dgm:prSet presAssocID="{3585A0EC-DA64-4DA3-A61E-1428AE436C30}" presName="space" presStyleCnt="0"/>
      <dgm:spPr/>
    </dgm:pt>
    <dgm:pt modelId="{40EC0060-C78A-4B5E-8F20-2C000F5F53B9}" type="pres">
      <dgm:prSet presAssocID="{33B0EC3E-F7E8-4CB0-B7FB-7A05046DA05B}" presName="composite" presStyleCnt="0"/>
      <dgm:spPr/>
    </dgm:pt>
    <dgm:pt modelId="{BA306FC0-769D-417A-BBCE-96A211D65314}" type="pres">
      <dgm:prSet presAssocID="{33B0EC3E-F7E8-4CB0-B7FB-7A05046DA05B}" presName="parTx" presStyleLbl="alignNode1" presStyleIdx="3" presStyleCnt="6">
        <dgm:presLayoutVars>
          <dgm:chMax val="0"/>
          <dgm:chPref val="0"/>
          <dgm:bulletEnabled val="1"/>
        </dgm:presLayoutVars>
      </dgm:prSet>
      <dgm:spPr/>
    </dgm:pt>
    <dgm:pt modelId="{132454A9-D722-4F00-A6FA-0A636D50CFAE}" type="pres">
      <dgm:prSet presAssocID="{33B0EC3E-F7E8-4CB0-B7FB-7A05046DA05B}" presName="desTx" presStyleLbl="alignAccFollowNode1" presStyleIdx="3" presStyleCnt="6">
        <dgm:presLayoutVars>
          <dgm:bulletEnabled val="1"/>
        </dgm:presLayoutVars>
      </dgm:prSet>
      <dgm:spPr/>
    </dgm:pt>
    <dgm:pt modelId="{9B1CCA10-9616-48B0-A4DD-1E9D6EAD2F28}" type="pres">
      <dgm:prSet presAssocID="{4EEE0B40-25D7-4D25-B276-ACDEFE6C1C8A}" presName="space" presStyleCnt="0"/>
      <dgm:spPr/>
    </dgm:pt>
    <dgm:pt modelId="{550ECC4A-84F6-495D-A016-DB10ABBA9CEA}" type="pres">
      <dgm:prSet presAssocID="{D7A43BF9-92B3-4F6D-8AF1-9F7E438DF862}" presName="composite" presStyleCnt="0"/>
      <dgm:spPr/>
    </dgm:pt>
    <dgm:pt modelId="{A878C879-4A0C-433D-88DD-F82825A2B815}" type="pres">
      <dgm:prSet presAssocID="{D7A43BF9-92B3-4F6D-8AF1-9F7E438DF862}" presName="parTx" presStyleLbl="alignNode1" presStyleIdx="4" presStyleCnt="6">
        <dgm:presLayoutVars>
          <dgm:chMax val="0"/>
          <dgm:chPref val="0"/>
          <dgm:bulletEnabled val="1"/>
        </dgm:presLayoutVars>
      </dgm:prSet>
      <dgm:spPr/>
    </dgm:pt>
    <dgm:pt modelId="{3A2BE022-8185-4656-A83D-342CFDE2D03D}" type="pres">
      <dgm:prSet presAssocID="{D7A43BF9-92B3-4F6D-8AF1-9F7E438DF862}" presName="desTx" presStyleLbl="alignAccFollowNode1" presStyleIdx="4" presStyleCnt="6">
        <dgm:presLayoutVars>
          <dgm:bulletEnabled val="1"/>
        </dgm:presLayoutVars>
      </dgm:prSet>
      <dgm:spPr/>
    </dgm:pt>
    <dgm:pt modelId="{B645D6BF-671B-4459-B6CF-84F25F76B401}" type="pres">
      <dgm:prSet presAssocID="{E79AD86B-2F47-401B-9E5A-A2DE40B1AC90}" presName="space" presStyleCnt="0"/>
      <dgm:spPr/>
    </dgm:pt>
    <dgm:pt modelId="{139C044B-A167-4A98-8D41-0517482FB0C5}" type="pres">
      <dgm:prSet presAssocID="{44C06369-6455-4B57-8B61-6F4D0DA4344F}" presName="composite" presStyleCnt="0"/>
      <dgm:spPr/>
    </dgm:pt>
    <dgm:pt modelId="{A15E551A-02E6-4E7A-9E5B-60DEA616A021}" type="pres">
      <dgm:prSet presAssocID="{44C06369-6455-4B57-8B61-6F4D0DA4344F}" presName="parTx" presStyleLbl="alignNode1" presStyleIdx="5" presStyleCnt="6">
        <dgm:presLayoutVars>
          <dgm:chMax val="0"/>
          <dgm:chPref val="0"/>
          <dgm:bulletEnabled val="1"/>
        </dgm:presLayoutVars>
      </dgm:prSet>
      <dgm:spPr/>
    </dgm:pt>
    <dgm:pt modelId="{029A08CB-ED6C-4307-9E03-969283A9C43B}" type="pres">
      <dgm:prSet presAssocID="{44C06369-6455-4B57-8B61-6F4D0DA4344F}" presName="desTx" presStyleLbl="alignAccFollowNode1" presStyleIdx="5" presStyleCnt="6">
        <dgm:presLayoutVars>
          <dgm:bulletEnabled val="1"/>
        </dgm:presLayoutVars>
      </dgm:prSet>
      <dgm:spPr/>
    </dgm:pt>
  </dgm:ptLst>
  <dgm:cxnLst>
    <dgm:cxn modelId="{1BF66203-197C-4CE5-98FA-E15BB7D9A591}" type="presOf" srcId="{0517FFC4-431D-4D82-A93C-0D3AF7CCDDC2}" destId="{B3891A4E-0657-423D-8B59-862C1BEBFA3C}" srcOrd="0" destOrd="0" presId="urn:microsoft.com/office/officeart/2005/8/layout/hList1"/>
    <dgm:cxn modelId="{3C0C0E06-E855-418C-B605-D3128A819FB5}" type="presOf" srcId="{CCDC4713-9D2E-459D-96C5-B005334C9AE8}" destId="{66470A1B-ED64-47D5-8799-135F1B6CD094}" srcOrd="0" destOrd="0" presId="urn:microsoft.com/office/officeart/2005/8/layout/hList1"/>
    <dgm:cxn modelId="{1AE59215-72C9-4AC3-BB05-42538C62937A}" srcId="{1F329FF4-52E6-4957-8B85-723818563662}" destId="{51618330-0B40-48E7-8E88-1164519C7444}" srcOrd="0" destOrd="0" parTransId="{2A5721DF-1BFB-4C1B-B3E4-AC833A59DB52}" sibTransId="{6624A1C6-2F3C-448F-A289-EEC7F7C5240C}"/>
    <dgm:cxn modelId="{36E5DF2F-C0F7-4B6D-BE6C-E3B954265C95}" type="presOf" srcId="{B71BF4BC-CE2A-4AB7-9BFA-A1652B0F6A06}" destId="{203EAD6D-ACDA-4047-96D4-9AD9F6F96979}" srcOrd="0" destOrd="0" presId="urn:microsoft.com/office/officeart/2005/8/layout/hList1"/>
    <dgm:cxn modelId="{D1DA8034-0FEB-4B54-8CD1-FEFAA285177E}" type="presOf" srcId="{8FA2C0CF-C561-40F4-9C60-C13219DDB441}" destId="{1A8CD359-ABAE-4C15-B5C2-25A67F3CBCE3}" srcOrd="0" destOrd="0" presId="urn:microsoft.com/office/officeart/2005/8/layout/hList1"/>
    <dgm:cxn modelId="{52A23C3B-7E17-404B-B322-8D029542A4CC}" type="presOf" srcId="{11A3001D-0944-4C88-9738-8B9FAEB95705}" destId="{53FCB31A-70EA-4D01-A5B1-F3305B457E84}" srcOrd="0" destOrd="0" presId="urn:microsoft.com/office/officeart/2005/8/layout/hList1"/>
    <dgm:cxn modelId="{9CA4FA61-1218-4955-8C2C-2B3E45AD68D3}" type="presOf" srcId="{33B0EC3E-F7E8-4CB0-B7FB-7A05046DA05B}" destId="{BA306FC0-769D-417A-BBCE-96A211D65314}" srcOrd="0" destOrd="0" presId="urn:microsoft.com/office/officeart/2005/8/layout/hList1"/>
    <dgm:cxn modelId="{7D080D63-3797-4B9E-A76E-F4CC5448D198}" srcId="{0517FFC4-431D-4D82-A93C-0D3AF7CCDDC2}" destId="{33B0EC3E-F7E8-4CB0-B7FB-7A05046DA05B}" srcOrd="3" destOrd="0" parTransId="{8FA08060-32E2-44E1-8D76-DE2EA1469549}" sibTransId="{4EEE0B40-25D7-4D25-B276-ACDEFE6C1C8A}"/>
    <dgm:cxn modelId="{5B1EF146-639C-4CDA-B31A-EEEEDED85CE8}" type="presOf" srcId="{D7A43BF9-92B3-4F6D-8AF1-9F7E438DF862}" destId="{A878C879-4A0C-433D-88DD-F82825A2B815}" srcOrd="0" destOrd="0" presId="urn:microsoft.com/office/officeart/2005/8/layout/hList1"/>
    <dgm:cxn modelId="{BC99104F-CA36-4151-9A51-685EC7CA8293}" srcId="{D7A43BF9-92B3-4F6D-8AF1-9F7E438DF862}" destId="{02FAB224-C2EF-493A-9531-AA68230C35E2}" srcOrd="0" destOrd="0" parTransId="{50AE4B95-836C-4BEB-BD3C-8F22E2013039}" sibTransId="{AC2DCF98-7C29-4A66-BF97-D5DFB0828EFA}"/>
    <dgm:cxn modelId="{E80EBB56-2877-4B40-8E42-5FBD9171F7E2}" srcId="{33B0EC3E-F7E8-4CB0-B7FB-7A05046DA05B}" destId="{49745231-9BBA-404D-9871-C77E4FF7D5E4}" srcOrd="0" destOrd="0" parTransId="{D285D986-7A9D-483B-A6CD-64494E4F1966}" sibTransId="{B278A9F2-1981-4437-8D74-2033F3AA00F3}"/>
    <dgm:cxn modelId="{A35A1357-004D-474C-ADDD-3D30C6AD99F1}" srcId="{44C06369-6455-4B57-8B61-6F4D0DA4344F}" destId="{A4E4E1C5-4662-4920-A170-D737A9C7F0AF}" srcOrd="0" destOrd="0" parTransId="{0C8C9350-58CF-40EC-A103-27A890E11665}" sibTransId="{2C5C1604-F3F4-40AE-BDD0-346AFA10474E}"/>
    <dgm:cxn modelId="{3FAB3E7B-5144-417A-AF5F-4C030E8D4B7C}" srcId="{0517FFC4-431D-4D82-A93C-0D3AF7CCDDC2}" destId="{44C06369-6455-4B57-8B61-6F4D0DA4344F}" srcOrd="5" destOrd="0" parTransId="{41141EF6-5EC8-4DE0-B963-2CB58F9895F9}" sibTransId="{44C28D96-379D-40EF-A1B6-157C077DCCA6}"/>
    <dgm:cxn modelId="{45EF418A-D598-47C2-91AB-CE720E87BABB}" srcId="{0517FFC4-431D-4D82-A93C-0D3AF7CCDDC2}" destId="{11A3001D-0944-4C88-9738-8B9FAEB95705}" srcOrd="1" destOrd="0" parTransId="{CD4F3640-6368-4F7C-BDB4-AD0CAA296440}" sibTransId="{BFC758E8-64D2-438C-872C-1EA0F8F9A422}"/>
    <dgm:cxn modelId="{C1B8128D-6795-4B71-AA47-E37883E3B586}" srcId="{B71BF4BC-CE2A-4AB7-9BFA-A1652B0F6A06}" destId="{CCDC4713-9D2E-459D-96C5-B005334C9AE8}" srcOrd="0" destOrd="0" parTransId="{134D25C6-6831-4900-B0E3-E0882012C71F}" sibTransId="{880FA41E-8838-40C3-84ED-1B93A2C3CE50}"/>
    <dgm:cxn modelId="{067EBB9F-5634-4092-B629-F48B49CFAAF9}" srcId="{11A3001D-0944-4C88-9738-8B9FAEB95705}" destId="{8FA2C0CF-C561-40F4-9C60-C13219DDB441}" srcOrd="0" destOrd="0" parTransId="{2947AF6F-A6F6-41B1-9799-516E60126414}" sibTransId="{3DB99E2A-2486-4C66-9B39-5F637DE9E37A}"/>
    <dgm:cxn modelId="{676D64A1-FFFC-4400-A4D3-708BFC57391A}" type="presOf" srcId="{02FAB224-C2EF-493A-9531-AA68230C35E2}" destId="{3A2BE022-8185-4656-A83D-342CFDE2D03D}" srcOrd="0" destOrd="0" presId="urn:microsoft.com/office/officeart/2005/8/layout/hList1"/>
    <dgm:cxn modelId="{DDC090A3-B9C3-48EF-B167-FF0D575B0CDC}" srcId="{0517FFC4-431D-4D82-A93C-0D3AF7CCDDC2}" destId="{D7A43BF9-92B3-4F6D-8AF1-9F7E438DF862}" srcOrd="4" destOrd="0" parTransId="{09AB082E-410D-4467-89BE-9A6FBCFC51EF}" sibTransId="{E79AD86B-2F47-401B-9E5A-A2DE40B1AC90}"/>
    <dgm:cxn modelId="{A26FABB0-FA7C-48EF-B3AA-728C46AAF487}" type="presOf" srcId="{44C06369-6455-4B57-8B61-6F4D0DA4344F}" destId="{A15E551A-02E6-4E7A-9E5B-60DEA616A021}" srcOrd="0" destOrd="0" presId="urn:microsoft.com/office/officeart/2005/8/layout/hList1"/>
    <dgm:cxn modelId="{5DE18EB5-CFE5-469D-A133-16B9C3EA5C75}" srcId="{0517FFC4-431D-4D82-A93C-0D3AF7CCDDC2}" destId="{B71BF4BC-CE2A-4AB7-9BFA-A1652B0F6A06}" srcOrd="2" destOrd="0" parTransId="{76F0ACC8-6EC9-4DC1-9AC7-4B90388CC36B}" sibTransId="{3585A0EC-DA64-4DA3-A61E-1428AE436C30}"/>
    <dgm:cxn modelId="{3C1B5EC8-AA0E-46B8-B476-42F46E3D03EC}" type="presOf" srcId="{A4E4E1C5-4662-4920-A170-D737A9C7F0AF}" destId="{029A08CB-ED6C-4307-9E03-969283A9C43B}" srcOrd="0" destOrd="0" presId="urn:microsoft.com/office/officeart/2005/8/layout/hList1"/>
    <dgm:cxn modelId="{59A53ECD-E733-41E4-AD0E-EFED3F13DC01}" type="presOf" srcId="{51618330-0B40-48E7-8E88-1164519C7444}" destId="{D9E19663-C7E9-4190-9F4E-3416AB279E19}" srcOrd="0" destOrd="0" presId="urn:microsoft.com/office/officeart/2005/8/layout/hList1"/>
    <dgm:cxn modelId="{4B9212E6-ADB9-47F0-AF68-6B399E126B4C}" type="presOf" srcId="{1F329FF4-52E6-4957-8B85-723818563662}" destId="{D4A993E7-D2B3-4D2D-AEF6-0BA95D2909FB}" srcOrd="0" destOrd="0" presId="urn:microsoft.com/office/officeart/2005/8/layout/hList1"/>
    <dgm:cxn modelId="{E12311F8-6392-4620-A969-7B2D0628760C}" type="presOf" srcId="{49745231-9BBA-404D-9871-C77E4FF7D5E4}" destId="{132454A9-D722-4F00-A6FA-0A636D50CFAE}" srcOrd="0" destOrd="0" presId="urn:microsoft.com/office/officeart/2005/8/layout/hList1"/>
    <dgm:cxn modelId="{341401FC-1E2B-485B-BF6D-ECA9C8F4F10E}" srcId="{0517FFC4-431D-4D82-A93C-0D3AF7CCDDC2}" destId="{1F329FF4-52E6-4957-8B85-723818563662}" srcOrd="0" destOrd="0" parTransId="{3FC9BB35-6211-42C8-89C7-A3ACBB6D06FB}" sibTransId="{23F034EF-910A-4B03-A3EB-24ED21224C00}"/>
    <dgm:cxn modelId="{04095EFD-71A8-4D45-8A6F-10F3DBA5A19B}" type="presParOf" srcId="{B3891A4E-0657-423D-8B59-862C1BEBFA3C}" destId="{E00C6473-796D-4153-823B-B777FF883F53}" srcOrd="0" destOrd="0" presId="urn:microsoft.com/office/officeart/2005/8/layout/hList1"/>
    <dgm:cxn modelId="{3389C4D5-4B1C-470A-A143-1F636054CAF6}" type="presParOf" srcId="{E00C6473-796D-4153-823B-B777FF883F53}" destId="{D4A993E7-D2B3-4D2D-AEF6-0BA95D2909FB}" srcOrd="0" destOrd="0" presId="urn:microsoft.com/office/officeart/2005/8/layout/hList1"/>
    <dgm:cxn modelId="{6E7335C6-9678-46E4-801C-7223621403D7}" type="presParOf" srcId="{E00C6473-796D-4153-823B-B777FF883F53}" destId="{D9E19663-C7E9-4190-9F4E-3416AB279E19}" srcOrd="1" destOrd="0" presId="urn:microsoft.com/office/officeart/2005/8/layout/hList1"/>
    <dgm:cxn modelId="{6782CAEB-983C-4202-84B0-AE6C23A24FBE}" type="presParOf" srcId="{B3891A4E-0657-423D-8B59-862C1BEBFA3C}" destId="{812B1942-0FE0-4F82-8570-5C769A459731}" srcOrd="1" destOrd="0" presId="urn:microsoft.com/office/officeart/2005/8/layout/hList1"/>
    <dgm:cxn modelId="{F4C25FAB-B58F-4DDD-B805-49A35AB25426}" type="presParOf" srcId="{B3891A4E-0657-423D-8B59-862C1BEBFA3C}" destId="{98ECCC1C-3EF5-4975-9C6E-7CFF8CF224D6}" srcOrd="2" destOrd="0" presId="urn:microsoft.com/office/officeart/2005/8/layout/hList1"/>
    <dgm:cxn modelId="{04D5F0FB-DCCF-48B6-8487-C608DB4C2CD7}" type="presParOf" srcId="{98ECCC1C-3EF5-4975-9C6E-7CFF8CF224D6}" destId="{53FCB31A-70EA-4D01-A5B1-F3305B457E84}" srcOrd="0" destOrd="0" presId="urn:microsoft.com/office/officeart/2005/8/layout/hList1"/>
    <dgm:cxn modelId="{3FA74BA5-E46E-4E25-ABA0-B2A906902067}" type="presParOf" srcId="{98ECCC1C-3EF5-4975-9C6E-7CFF8CF224D6}" destId="{1A8CD359-ABAE-4C15-B5C2-25A67F3CBCE3}" srcOrd="1" destOrd="0" presId="urn:microsoft.com/office/officeart/2005/8/layout/hList1"/>
    <dgm:cxn modelId="{0324AD5B-BC90-45A9-B2A3-8AAC3EDDB3B6}" type="presParOf" srcId="{B3891A4E-0657-423D-8B59-862C1BEBFA3C}" destId="{006B7F37-307D-44A7-9444-2212D7F85E8B}" srcOrd="3" destOrd="0" presId="urn:microsoft.com/office/officeart/2005/8/layout/hList1"/>
    <dgm:cxn modelId="{A6BB629E-B5C1-464D-9354-DFE92C12BD25}" type="presParOf" srcId="{B3891A4E-0657-423D-8B59-862C1BEBFA3C}" destId="{A2B7D21D-29E9-414C-9A6E-D13C82651E5E}" srcOrd="4" destOrd="0" presId="urn:microsoft.com/office/officeart/2005/8/layout/hList1"/>
    <dgm:cxn modelId="{C32A5037-04B0-4F71-826B-AB281C60643C}" type="presParOf" srcId="{A2B7D21D-29E9-414C-9A6E-D13C82651E5E}" destId="{203EAD6D-ACDA-4047-96D4-9AD9F6F96979}" srcOrd="0" destOrd="0" presId="urn:microsoft.com/office/officeart/2005/8/layout/hList1"/>
    <dgm:cxn modelId="{8E5A0313-0290-4F6E-82E7-6500BC8B859E}" type="presParOf" srcId="{A2B7D21D-29E9-414C-9A6E-D13C82651E5E}" destId="{66470A1B-ED64-47D5-8799-135F1B6CD094}" srcOrd="1" destOrd="0" presId="urn:microsoft.com/office/officeart/2005/8/layout/hList1"/>
    <dgm:cxn modelId="{CE27361E-AAB0-49DA-8045-E3E1909113D9}" type="presParOf" srcId="{B3891A4E-0657-423D-8B59-862C1BEBFA3C}" destId="{B8728C07-ABA5-43DF-87A7-EB2F77240CA7}" srcOrd="5" destOrd="0" presId="urn:microsoft.com/office/officeart/2005/8/layout/hList1"/>
    <dgm:cxn modelId="{91B1F168-3521-4C7F-9EFA-4F6F45CA5C87}" type="presParOf" srcId="{B3891A4E-0657-423D-8B59-862C1BEBFA3C}" destId="{40EC0060-C78A-4B5E-8F20-2C000F5F53B9}" srcOrd="6" destOrd="0" presId="urn:microsoft.com/office/officeart/2005/8/layout/hList1"/>
    <dgm:cxn modelId="{2F14F10F-236D-4C99-B90E-BEE2DAEEDCF0}" type="presParOf" srcId="{40EC0060-C78A-4B5E-8F20-2C000F5F53B9}" destId="{BA306FC0-769D-417A-BBCE-96A211D65314}" srcOrd="0" destOrd="0" presId="urn:microsoft.com/office/officeart/2005/8/layout/hList1"/>
    <dgm:cxn modelId="{A92B4623-B4B9-4FF0-8935-15D5A83A09E5}" type="presParOf" srcId="{40EC0060-C78A-4B5E-8F20-2C000F5F53B9}" destId="{132454A9-D722-4F00-A6FA-0A636D50CFAE}" srcOrd="1" destOrd="0" presId="urn:microsoft.com/office/officeart/2005/8/layout/hList1"/>
    <dgm:cxn modelId="{30E3F062-31DD-4F25-9F01-1FB472B112E0}" type="presParOf" srcId="{B3891A4E-0657-423D-8B59-862C1BEBFA3C}" destId="{9B1CCA10-9616-48B0-A4DD-1E9D6EAD2F28}" srcOrd="7" destOrd="0" presId="urn:microsoft.com/office/officeart/2005/8/layout/hList1"/>
    <dgm:cxn modelId="{FBF0621F-A7DA-4BA5-84EA-DC8DCA3EE186}" type="presParOf" srcId="{B3891A4E-0657-423D-8B59-862C1BEBFA3C}" destId="{550ECC4A-84F6-495D-A016-DB10ABBA9CEA}" srcOrd="8" destOrd="0" presId="urn:microsoft.com/office/officeart/2005/8/layout/hList1"/>
    <dgm:cxn modelId="{3E76967C-815D-494D-BD28-0D98EC49A433}" type="presParOf" srcId="{550ECC4A-84F6-495D-A016-DB10ABBA9CEA}" destId="{A878C879-4A0C-433D-88DD-F82825A2B815}" srcOrd="0" destOrd="0" presId="urn:microsoft.com/office/officeart/2005/8/layout/hList1"/>
    <dgm:cxn modelId="{55470B3D-5CA3-40F2-8578-7799254BEECC}" type="presParOf" srcId="{550ECC4A-84F6-495D-A016-DB10ABBA9CEA}" destId="{3A2BE022-8185-4656-A83D-342CFDE2D03D}" srcOrd="1" destOrd="0" presId="urn:microsoft.com/office/officeart/2005/8/layout/hList1"/>
    <dgm:cxn modelId="{A85B9416-A07B-42F8-B1B2-6B2F4B7038A7}" type="presParOf" srcId="{B3891A4E-0657-423D-8B59-862C1BEBFA3C}" destId="{B645D6BF-671B-4459-B6CF-84F25F76B401}" srcOrd="9" destOrd="0" presId="urn:microsoft.com/office/officeart/2005/8/layout/hList1"/>
    <dgm:cxn modelId="{0091D017-5E0D-47E7-ABFB-252807107767}" type="presParOf" srcId="{B3891A4E-0657-423D-8B59-862C1BEBFA3C}" destId="{139C044B-A167-4A98-8D41-0517482FB0C5}" srcOrd="10" destOrd="0" presId="urn:microsoft.com/office/officeart/2005/8/layout/hList1"/>
    <dgm:cxn modelId="{F19843C6-B065-476E-9CCA-D9F994CDB17B}" type="presParOf" srcId="{139C044B-A167-4A98-8D41-0517482FB0C5}" destId="{A15E551A-02E6-4E7A-9E5B-60DEA616A021}" srcOrd="0" destOrd="0" presId="urn:microsoft.com/office/officeart/2005/8/layout/hList1"/>
    <dgm:cxn modelId="{7282AE6E-C338-4897-BB54-5CD9F0F5800A}" type="presParOf" srcId="{139C044B-A167-4A98-8D41-0517482FB0C5}" destId="{029A08CB-ED6C-4307-9E03-969283A9C43B}" srcOrd="1" destOrd="0" presId="urn:microsoft.com/office/officeart/2005/8/layout/h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4054DC3-10EA-4156-8AAC-6667CF025210}" type="doc">
      <dgm:prSet loTypeId="urn:microsoft.com/office/officeart/2005/8/layout/hList1" loCatId="list" qsTypeId="urn:microsoft.com/office/officeart/2005/8/quickstyle/simple1" qsCatId="simple" csTypeId="urn:microsoft.com/office/officeart/2005/8/colors/accent6_2" csCatId="accent6" phldr="1"/>
      <dgm:spPr/>
      <dgm:t>
        <a:bodyPr/>
        <a:lstStyle/>
        <a:p>
          <a:endParaRPr lang="en-GB"/>
        </a:p>
      </dgm:t>
    </dgm:pt>
    <dgm:pt modelId="{4D9C0330-8454-4C8B-A182-C8F0AB9EF561}">
      <dgm:prSet/>
      <dgm:spPr/>
      <dgm:t>
        <a:bodyPr/>
        <a:lstStyle/>
        <a:p>
          <a:r>
            <a:rPr lang="nl-NL" b="1" dirty="0"/>
            <a:t>General Assembly (GA)</a:t>
          </a:r>
          <a:endParaRPr lang="en-GB" dirty="0"/>
        </a:p>
      </dgm:t>
    </dgm:pt>
    <dgm:pt modelId="{C39FD59A-1F8D-4F2D-A4CA-DADDD5E6B795}" type="parTrans" cxnId="{064EE12C-A801-4EB4-8647-379E07F96DB3}">
      <dgm:prSet/>
      <dgm:spPr/>
      <dgm:t>
        <a:bodyPr/>
        <a:lstStyle/>
        <a:p>
          <a:endParaRPr lang="en-GB"/>
        </a:p>
      </dgm:t>
    </dgm:pt>
    <dgm:pt modelId="{824A019A-66A4-4A9B-8E30-E1B32525D08E}" type="sibTrans" cxnId="{064EE12C-A801-4EB4-8647-379E07F96DB3}">
      <dgm:prSet/>
      <dgm:spPr/>
      <dgm:t>
        <a:bodyPr/>
        <a:lstStyle/>
        <a:p>
          <a:endParaRPr lang="en-GB"/>
        </a:p>
      </dgm:t>
    </dgm:pt>
    <dgm:pt modelId="{3B94BB7F-4605-41A6-B8B0-3EE0A718B4AE}">
      <dgm:prSet/>
      <dgm:spPr/>
      <dgm:t>
        <a:bodyPr/>
        <a:lstStyle/>
        <a:p>
          <a:r>
            <a:rPr lang="nl-NL" b="1" dirty="0"/>
            <a:t>Board of Directors</a:t>
          </a:r>
          <a:endParaRPr lang="en-GB" dirty="0"/>
        </a:p>
      </dgm:t>
    </dgm:pt>
    <dgm:pt modelId="{AFA2383D-A831-4999-90B7-26518D8B91CA}" type="parTrans" cxnId="{A6DF272E-8E69-4F6F-8EE4-63E271409A19}">
      <dgm:prSet/>
      <dgm:spPr/>
      <dgm:t>
        <a:bodyPr/>
        <a:lstStyle/>
        <a:p>
          <a:endParaRPr lang="en-GB"/>
        </a:p>
      </dgm:t>
    </dgm:pt>
    <dgm:pt modelId="{6E73997B-848C-4500-8962-0E1280950A22}" type="sibTrans" cxnId="{A6DF272E-8E69-4F6F-8EE4-63E271409A19}">
      <dgm:prSet/>
      <dgm:spPr/>
      <dgm:t>
        <a:bodyPr/>
        <a:lstStyle/>
        <a:p>
          <a:endParaRPr lang="en-GB"/>
        </a:p>
      </dgm:t>
    </dgm:pt>
    <dgm:pt modelId="{FB32ECE3-E1BD-4946-A1D4-21C721DBFF7F}">
      <dgm:prSet/>
      <dgm:spPr/>
      <dgm:t>
        <a:bodyPr/>
        <a:lstStyle/>
        <a:p>
          <a:r>
            <a:rPr lang="nl-NL" b="1" dirty="0"/>
            <a:t>Secretary General </a:t>
          </a:r>
          <a:endParaRPr lang="en-GB" dirty="0"/>
        </a:p>
      </dgm:t>
    </dgm:pt>
    <dgm:pt modelId="{88D064A4-3ACB-4B0D-A04D-3EA9DADB4E3C}" type="parTrans" cxnId="{E83F4639-BDCB-41DC-8580-8BA4E581C38D}">
      <dgm:prSet/>
      <dgm:spPr/>
      <dgm:t>
        <a:bodyPr/>
        <a:lstStyle/>
        <a:p>
          <a:endParaRPr lang="en-GB"/>
        </a:p>
      </dgm:t>
    </dgm:pt>
    <dgm:pt modelId="{4C4E965E-3FC7-4C03-A906-221494376063}" type="sibTrans" cxnId="{E83F4639-BDCB-41DC-8580-8BA4E581C38D}">
      <dgm:prSet/>
      <dgm:spPr/>
      <dgm:t>
        <a:bodyPr/>
        <a:lstStyle/>
        <a:p>
          <a:endParaRPr lang="en-GB"/>
        </a:p>
      </dgm:t>
    </dgm:pt>
    <dgm:pt modelId="{28DD887F-6BE6-4C9D-ABD9-27063B9C7EF2}">
      <dgm:prSet/>
      <dgm:spPr/>
      <dgm:t>
        <a:bodyPr/>
        <a:lstStyle/>
        <a:p>
          <a:r>
            <a:rPr lang="nl-NL" dirty="0"/>
            <a:t>Is the supreme authority of the Association</a:t>
          </a:r>
          <a:endParaRPr lang="en-GB" dirty="0"/>
        </a:p>
      </dgm:t>
    </dgm:pt>
    <dgm:pt modelId="{2416E92A-EA69-4ECF-B0E3-E3F368572BB0}" type="parTrans" cxnId="{E2D31CA6-4E75-4499-8E7B-9CCA1DF87E0A}">
      <dgm:prSet/>
      <dgm:spPr/>
      <dgm:t>
        <a:bodyPr/>
        <a:lstStyle/>
        <a:p>
          <a:endParaRPr lang="en-GB"/>
        </a:p>
      </dgm:t>
    </dgm:pt>
    <dgm:pt modelId="{CB2FA32C-65F3-4D5F-828E-E2A6F08A7BD7}" type="sibTrans" cxnId="{E2D31CA6-4E75-4499-8E7B-9CCA1DF87E0A}">
      <dgm:prSet/>
      <dgm:spPr/>
      <dgm:t>
        <a:bodyPr/>
        <a:lstStyle/>
        <a:p>
          <a:endParaRPr lang="en-GB"/>
        </a:p>
      </dgm:t>
    </dgm:pt>
    <dgm:pt modelId="{5FFF662B-E1BA-4F84-91E2-DC8F3E2A51D8}">
      <dgm:prSet/>
      <dgm:spPr/>
      <dgm:t>
        <a:bodyPr/>
        <a:lstStyle/>
        <a:p>
          <a:r>
            <a:rPr lang="nl-NL" dirty="0"/>
            <a:t>The President is the Chair of the Board. </a:t>
          </a:r>
          <a:endParaRPr lang="en-GB" dirty="0"/>
        </a:p>
      </dgm:t>
    </dgm:pt>
    <dgm:pt modelId="{6DE620D7-29C6-4DFA-8FFC-8D40B869A5E6}" type="parTrans" cxnId="{8C40F6B5-0FB4-4B4C-8DCA-8AB7337382B4}">
      <dgm:prSet/>
      <dgm:spPr/>
      <dgm:t>
        <a:bodyPr/>
        <a:lstStyle/>
        <a:p>
          <a:endParaRPr lang="en-GB"/>
        </a:p>
      </dgm:t>
    </dgm:pt>
    <dgm:pt modelId="{532A920E-18F5-4AAB-B29B-55251C883853}" type="sibTrans" cxnId="{8C40F6B5-0FB4-4B4C-8DCA-8AB7337382B4}">
      <dgm:prSet/>
      <dgm:spPr/>
      <dgm:t>
        <a:bodyPr/>
        <a:lstStyle/>
        <a:p>
          <a:endParaRPr lang="en-GB"/>
        </a:p>
      </dgm:t>
    </dgm:pt>
    <dgm:pt modelId="{D0388CDA-2B6B-4750-9682-527478F1C1D5}">
      <dgm:prSet/>
      <dgm:spPr/>
      <dgm:t>
        <a:bodyPr/>
        <a:lstStyle/>
        <a:p>
          <a:r>
            <a:rPr lang="nl-NL" dirty="0"/>
            <a:t>The Board is appointed by Delegates of the GA </a:t>
          </a:r>
          <a:endParaRPr lang="en-GB" dirty="0"/>
        </a:p>
      </dgm:t>
    </dgm:pt>
    <dgm:pt modelId="{A8C5A1D4-9899-4BD6-AAFD-8690E81143C8}" type="parTrans" cxnId="{05545FC5-62EA-43EC-809D-ADA6B1088C65}">
      <dgm:prSet/>
      <dgm:spPr/>
      <dgm:t>
        <a:bodyPr/>
        <a:lstStyle/>
        <a:p>
          <a:endParaRPr lang="en-GB"/>
        </a:p>
      </dgm:t>
    </dgm:pt>
    <dgm:pt modelId="{EB0BABB0-14BD-4689-97B7-C48B4ACB412C}" type="sibTrans" cxnId="{05545FC5-62EA-43EC-809D-ADA6B1088C65}">
      <dgm:prSet/>
      <dgm:spPr/>
      <dgm:t>
        <a:bodyPr/>
        <a:lstStyle/>
        <a:p>
          <a:endParaRPr lang="en-GB"/>
        </a:p>
      </dgm:t>
    </dgm:pt>
    <dgm:pt modelId="{068B6F95-210D-4496-8939-21C20AAFEC8E}">
      <dgm:prSet/>
      <dgm:spPr/>
      <dgm:t>
        <a:bodyPr/>
        <a:lstStyle/>
        <a:p>
          <a:r>
            <a:rPr lang="en-GB" dirty="0"/>
            <a:t>The Secretary General is entrusted with the day-to-day management of the Association, leads the Secretariat.</a:t>
          </a:r>
        </a:p>
      </dgm:t>
    </dgm:pt>
    <dgm:pt modelId="{13682480-902E-4D3B-9469-F102AFAC25FF}" type="parTrans" cxnId="{9901B703-D2AA-46EC-8B29-A9822B6345D2}">
      <dgm:prSet/>
      <dgm:spPr/>
      <dgm:t>
        <a:bodyPr/>
        <a:lstStyle/>
        <a:p>
          <a:endParaRPr lang="en-GB"/>
        </a:p>
      </dgm:t>
    </dgm:pt>
    <dgm:pt modelId="{C7D009E2-32FD-431D-9C09-0020524686B4}" type="sibTrans" cxnId="{9901B703-D2AA-46EC-8B29-A9822B6345D2}">
      <dgm:prSet/>
      <dgm:spPr/>
      <dgm:t>
        <a:bodyPr/>
        <a:lstStyle/>
        <a:p>
          <a:endParaRPr lang="en-GB"/>
        </a:p>
      </dgm:t>
    </dgm:pt>
    <dgm:pt modelId="{DAF04799-DA41-4014-9F9D-EFF728424C5D}">
      <dgm:prSet/>
      <dgm:spPr/>
      <dgm:t>
        <a:bodyPr/>
        <a:lstStyle/>
        <a:p>
          <a:r>
            <a:rPr lang="nl-NL" b="1" dirty="0"/>
            <a:t>Operational &amp; Advisory Bodies</a:t>
          </a:r>
          <a:endParaRPr lang="en-GB" b="1" dirty="0"/>
        </a:p>
      </dgm:t>
    </dgm:pt>
    <dgm:pt modelId="{62743BA4-FA91-42E5-B73B-87BB6B63F6A4}" type="parTrans" cxnId="{B12E9F75-EAE7-403F-9D26-954C749C0675}">
      <dgm:prSet/>
      <dgm:spPr/>
      <dgm:t>
        <a:bodyPr/>
        <a:lstStyle/>
        <a:p>
          <a:endParaRPr lang="en-GB"/>
        </a:p>
      </dgm:t>
    </dgm:pt>
    <dgm:pt modelId="{D5F73FB0-D009-497B-9EA0-8941E567476B}" type="sibTrans" cxnId="{B12E9F75-EAE7-403F-9D26-954C749C0675}">
      <dgm:prSet/>
      <dgm:spPr/>
      <dgm:t>
        <a:bodyPr/>
        <a:lstStyle/>
        <a:p>
          <a:endParaRPr lang="en-GB"/>
        </a:p>
      </dgm:t>
    </dgm:pt>
    <dgm:pt modelId="{19E9BBEE-8B41-4249-AA00-0D90A9A74BF5}">
      <dgm:prSet/>
      <dgm:spPr/>
      <dgm:t>
        <a:bodyPr/>
        <a:lstStyle/>
        <a:p>
          <a:r>
            <a:rPr lang="en-GB" b="0" dirty="0"/>
            <a:t>Working groups and task forces to address issues or concerns relating to the mission and operations of the Association.</a:t>
          </a:r>
        </a:p>
      </dgm:t>
    </dgm:pt>
    <dgm:pt modelId="{B32FD829-E365-4A0B-95AE-867A9E527AD8}" type="parTrans" cxnId="{F1A0C15B-CB67-44D3-83C9-9F23F872E9EE}">
      <dgm:prSet/>
      <dgm:spPr/>
      <dgm:t>
        <a:bodyPr/>
        <a:lstStyle/>
        <a:p>
          <a:endParaRPr lang="en-GB"/>
        </a:p>
      </dgm:t>
    </dgm:pt>
    <dgm:pt modelId="{FA4AEB47-87C1-419B-B282-F599E923D2E7}" type="sibTrans" cxnId="{F1A0C15B-CB67-44D3-83C9-9F23F872E9EE}">
      <dgm:prSet/>
      <dgm:spPr/>
      <dgm:t>
        <a:bodyPr/>
        <a:lstStyle/>
        <a:p>
          <a:endParaRPr lang="en-GB"/>
        </a:p>
      </dgm:t>
    </dgm:pt>
    <dgm:pt modelId="{60E4AB57-EC12-4952-BBEF-325809229A81}" type="pres">
      <dgm:prSet presAssocID="{34054DC3-10EA-4156-8AAC-6667CF025210}" presName="Name0" presStyleCnt="0">
        <dgm:presLayoutVars>
          <dgm:dir/>
          <dgm:animLvl val="lvl"/>
          <dgm:resizeHandles val="exact"/>
        </dgm:presLayoutVars>
      </dgm:prSet>
      <dgm:spPr/>
    </dgm:pt>
    <dgm:pt modelId="{70FDA1AE-A708-44E8-B649-8A83431EA7EB}" type="pres">
      <dgm:prSet presAssocID="{4D9C0330-8454-4C8B-A182-C8F0AB9EF561}" presName="composite" presStyleCnt="0"/>
      <dgm:spPr/>
    </dgm:pt>
    <dgm:pt modelId="{7CE38152-8680-463D-B5CE-940504BE187E}" type="pres">
      <dgm:prSet presAssocID="{4D9C0330-8454-4C8B-A182-C8F0AB9EF561}" presName="parTx" presStyleLbl="alignNode1" presStyleIdx="0" presStyleCnt="4">
        <dgm:presLayoutVars>
          <dgm:chMax val="0"/>
          <dgm:chPref val="0"/>
          <dgm:bulletEnabled val="1"/>
        </dgm:presLayoutVars>
      </dgm:prSet>
      <dgm:spPr/>
    </dgm:pt>
    <dgm:pt modelId="{15101BBE-A602-42A1-A0A8-FC91E1A37ED5}" type="pres">
      <dgm:prSet presAssocID="{4D9C0330-8454-4C8B-A182-C8F0AB9EF561}" presName="desTx" presStyleLbl="alignAccFollowNode1" presStyleIdx="0" presStyleCnt="4" custScaleX="100332">
        <dgm:presLayoutVars>
          <dgm:bulletEnabled val="1"/>
        </dgm:presLayoutVars>
      </dgm:prSet>
      <dgm:spPr/>
    </dgm:pt>
    <dgm:pt modelId="{E1542CCD-20FF-4559-B5D8-A9B33E0225C8}" type="pres">
      <dgm:prSet presAssocID="{824A019A-66A4-4A9B-8E30-E1B32525D08E}" presName="space" presStyleCnt="0"/>
      <dgm:spPr/>
    </dgm:pt>
    <dgm:pt modelId="{DD64EC75-C9B2-4805-A78E-CA0CF098FC84}" type="pres">
      <dgm:prSet presAssocID="{3B94BB7F-4605-41A6-B8B0-3EE0A718B4AE}" presName="composite" presStyleCnt="0"/>
      <dgm:spPr/>
    </dgm:pt>
    <dgm:pt modelId="{C9E54F03-9669-4EC9-85DE-3D02A36FF9DD}" type="pres">
      <dgm:prSet presAssocID="{3B94BB7F-4605-41A6-B8B0-3EE0A718B4AE}" presName="parTx" presStyleLbl="alignNode1" presStyleIdx="1" presStyleCnt="4">
        <dgm:presLayoutVars>
          <dgm:chMax val="0"/>
          <dgm:chPref val="0"/>
          <dgm:bulletEnabled val="1"/>
        </dgm:presLayoutVars>
      </dgm:prSet>
      <dgm:spPr/>
    </dgm:pt>
    <dgm:pt modelId="{86DB2001-C9EA-4DF4-89A9-663F3A93B1AC}" type="pres">
      <dgm:prSet presAssocID="{3B94BB7F-4605-41A6-B8B0-3EE0A718B4AE}" presName="desTx" presStyleLbl="alignAccFollowNode1" presStyleIdx="1" presStyleCnt="4">
        <dgm:presLayoutVars>
          <dgm:bulletEnabled val="1"/>
        </dgm:presLayoutVars>
      </dgm:prSet>
      <dgm:spPr/>
    </dgm:pt>
    <dgm:pt modelId="{17A51FF6-E699-4524-948B-2A0275C794C9}" type="pres">
      <dgm:prSet presAssocID="{6E73997B-848C-4500-8962-0E1280950A22}" presName="space" presStyleCnt="0"/>
      <dgm:spPr/>
    </dgm:pt>
    <dgm:pt modelId="{0BA252FA-110F-431A-B020-3C2C159D5EE3}" type="pres">
      <dgm:prSet presAssocID="{FB32ECE3-E1BD-4946-A1D4-21C721DBFF7F}" presName="composite" presStyleCnt="0"/>
      <dgm:spPr/>
    </dgm:pt>
    <dgm:pt modelId="{23D2106A-1092-4B6F-981A-A7792A9EC4D4}" type="pres">
      <dgm:prSet presAssocID="{FB32ECE3-E1BD-4946-A1D4-21C721DBFF7F}" presName="parTx" presStyleLbl="alignNode1" presStyleIdx="2" presStyleCnt="4">
        <dgm:presLayoutVars>
          <dgm:chMax val="0"/>
          <dgm:chPref val="0"/>
          <dgm:bulletEnabled val="1"/>
        </dgm:presLayoutVars>
      </dgm:prSet>
      <dgm:spPr/>
    </dgm:pt>
    <dgm:pt modelId="{B40C5123-B4EA-4B1C-9787-19EA10215A5B}" type="pres">
      <dgm:prSet presAssocID="{FB32ECE3-E1BD-4946-A1D4-21C721DBFF7F}" presName="desTx" presStyleLbl="alignAccFollowNode1" presStyleIdx="2" presStyleCnt="4">
        <dgm:presLayoutVars>
          <dgm:bulletEnabled val="1"/>
        </dgm:presLayoutVars>
      </dgm:prSet>
      <dgm:spPr/>
    </dgm:pt>
    <dgm:pt modelId="{4167BF7D-C738-4EEF-9144-7F6A32681319}" type="pres">
      <dgm:prSet presAssocID="{4C4E965E-3FC7-4C03-A906-221494376063}" presName="space" presStyleCnt="0"/>
      <dgm:spPr/>
    </dgm:pt>
    <dgm:pt modelId="{C5A77A70-BECE-4C11-ACAD-79449BF0DBFC}" type="pres">
      <dgm:prSet presAssocID="{DAF04799-DA41-4014-9F9D-EFF728424C5D}" presName="composite" presStyleCnt="0"/>
      <dgm:spPr/>
    </dgm:pt>
    <dgm:pt modelId="{262A3786-9E28-4CFD-8CF0-89A1E9F05330}" type="pres">
      <dgm:prSet presAssocID="{DAF04799-DA41-4014-9F9D-EFF728424C5D}" presName="parTx" presStyleLbl="alignNode1" presStyleIdx="3" presStyleCnt="4">
        <dgm:presLayoutVars>
          <dgm:chMax val="0"/>
          <dgm:chPref val="0"/>
          <dgm:bulletEnabled val="1"/>
        </dgm:presLayoutVars>
      </dgm:prSet>
      <dgm:spPr/>
    </dgm:pt>
    <dgm:pt modelId="{F100964C-1FA9-4380-A6F2-40995E9EE79A}" type="pres">
      <dgm:prSet presAssocID="{DAF04799-DA41-4014-9F9D-EFF728424C5D}" presName="desTx" presStyleLbl="alignAccFollowNode1" presStyleIdx="3" presStyleCnt="4">
        <dgm:presLayoutVars>
          <dgm:bulletEnabled val="1"/>
        </dgm:presLayoutVars>
      </dgm:prSet>
      <dgm:spPr/>
    </dgm:pt>
  </dgm:ptLst>
  <dgm:cxnLst>
    <dgm:cxn modelId="{9901B703-D2AA-46EC-8B29-A9822B6345D2}" srcId="{FB32ECE3-E1BD-4946-A1D4-21C721DBFF7F}" destId="{068B6F95-210D-4496-8939-21C20AAFEC8E}" srcOrd="0" destOrd="0" parTransId="{13682480-902E-4D3B-9469-F102AFAC25FF}" sibTransId="{C7D009E2-32FD-431D-9C09-0020524686B4}"/>
    <dgm:cxn modelId="{064EE12C-A801-4EB4-8647-379E07F96DB3}" srcId="{34054DC3-10EA-4156-8AAC-6667CF025210}" destId="{4D9C0330-8454-4C8B-A182-C8F0AB9EF561}" srcOrd="0" destOrd="0" parTransId="{C39FD59A-1F8D-4F2D-A4CA-DADDD5E6B795}" sibTransId="{824A019A-66A4-4A9B-8E30-E1B32525D08E}"/>
    <dgm:cxn modelId="{A6DF272E-8E69-4F6F-8EE4-63E271409A19}" srcId="{34054DC3-10EA-4156-8AAC-6667CF025210}" destId="{3B94BB7F-4605-41A6-B8B0-3EE0A718B4AE}" srcOrd="1" destOrd="0" parTransId="{AFA2383D-A831-4999-90B7-26518D8B91CA}" sibTransId="{6E73997B-848C-4500-8962-0E1280950A22}"/>
    <dgm:cxn modelId="{A88E0333-532E-491B-A4C2-5EAA2ACFEF44}" type="presOf" srcId="{34054DC3-10EA-4156-8AAC-6667CF025210}" destId="{60E4AB57-EC12-4952-BBEF-325809229A81}" srcOrd="0" destOrd="0" presId="urn:microsoft.com/office/officeart/2005/8/layout/hList1"/>
    <dgm:cxn modelId="{295CAB33-B98B-4CB6-AF85-16FA987F8DC7}" type="presOf" srcId="{28DD887F-6BE6-4C9D-ABD9-27063B9C7EF2}" destId="{15101BBE-A602-42A1-A0A8-FC91E1A37ED5}" srcOrd="0" destOrd="0" presId="urn:microsoft.com/office/officeart/2005/8/layout/hList1"/>
    <dgm:cxn modelId="{E83F4639-BDCB-41DC-8580-8BA4E581C38D}" srcId="{34054DC3-10EA-4156-8AAC-6667CF025210}" destId="{FB32ECE3-E1BD-4946-A1D4-21C721DBFF7F}" srcOrd="2" destOrd="0" parTransId="{88D064A4-3ACB-4B0D-A04D-3EA9DADB4E3C}" sibTransId="{4C4E965E-3FC7-4C03-A906-221494376063}"/>
    <dgm:cxn modelId="{66EC443A-7CCC-4989-B92A-C04A328A89DF}" type="presOf" srcId="{4D9C0330-8454-4C8B-A182-C8F0AB9EF561}" destId="{7CE38152-8680-463D-B5CE-940504BE187E}" srcOrd="0" destOrd="0" presId="urn:microsoft.com/office/officeart/2005/8/layout/hList1"/>
    <dgm:cxn modelId="{F1A0C15B-CB67-44D3-83C9-9F23F872E9EE}" srcId="{DAF04799-DA41-4014-9F9D-EFF728424C5D}" destId="{19E9BBEE-8B41-4249-AA00-0D90A9A74BF5}" srcOrd="0" destOrd="0" parTransId="{B32FD829-E365-4A0B-95AE-867A9E527AD8}" sibTransId="{FA4AEB47-87C1-419B-B282-F599E923D2E7}"/>
    <dgm:cxn modelId="{B12E9F75-EAE7-403F-9D26-954C749C0675}" srcId="{34054DC3-10EA-4156-8AAC-6667CF025210}" destId="{DAF04799-DA41-4014-9F9D-EFF728424C5D}" srcOrd="3" destOrd="0" parTransId="{62743BA4-FA91-42E5-B73B-87BB6B63F6A4}" sibTransId="{D5F73FB0-D009-497B-9EA0-8941E567476B}"/>
    <dgm:cxn modelId="{6A79E379-67E2-48F4-A4EB-BC7D01CA84B0}" type="presOf" srcId="{19E9BBEE-8B41-4249-AA00-0D90A9A74BF5}" destId="{F100964C-1FA9-4380-A6F2-40995E9EE79A}" srcOrd="0" destOrd="0" presId="urn:microsoft.com/office/officeart/2005/8/layout/hList1"/>
    <dgm:cxn modelId="{2D6D408E-B0AB-4489-89B0-510397D2ADCC}" type="presOf" srcId="{FB32ECE3-E1BD-4946-A1D4-21C721DBFF7F}" destId="{23D2106A-1092-4B6F-981A-A7792A9EC4D4}" srcOrd="0" destOrd="0" presId="urn:microsoft.com/office/officeart/2005/8/layout/hList1"/>
    <dgm:cxn modelId="{A1BED895-8632-454B-94D9-64CE89FB8D5B}" type="presOf" srcId="{3B94BB7F-4605-41A6-B8B0-3EE0A718B4AE}" destId="{C9E54F03-9669-4EC9-85DE-3D02A36FF9DD}" srcOrd="0" destOrd="0" presId="urn:microsoft.com/office/officeart/2005/8/layout/hList1"/>
    <dgm:cxn modelId="{E2D31CA6-4E75-4499-8E7B-9CCA1DF87E0A}" srcId="{4D9C0330-8454-4C8B-A182-C8F0AB9EF561}" destId="{28DD887F-6BE6-4C9D-ABD9-27063B9C7EF2}" srcOrd="0" destOrd="0" parTransId="{2416E92A-EA69-4ECF-B0E3-E3F368572BB0}" sibTransId="{CB2FA32C-65F3-4D5F-828E-E2A6F08A7BD7}"/>
    <dgm:cxn modelId="{DDD3A3B4-EE25-4F1D-A3E4-162E523D4C6A}" type="presOf" srcId="{DAF04799-DA41-4014-9F9D-EFF728424C5D}" destId="{262A3786-9E28-4CFD-8CF0-89A1E9F05330}" srcOrd="0" destOrd="0" presId="urn:microsoft.com/office/officeart/2005/8/layout/hList1"/>
    <dgm:cxn modelId="{8C40F6B5-0FB4-4B4C-8DCA-8AB7337382B4}" srcId="{3B94BB7F-4605-41A6-B8B0-3EE0A718B4AE}" destId="{5FFF662B-E1BA-4F84-91E2-DC8F3E2A51D8}" srcOrd="0" destOrd="0" parTransId="{6DE620D7-29C6-4DFA-8FFC-8D40B869A5E6}" sibTransId="{532A920E-18F5-4AAB-B29B-55251C883853}"/>
    <dgm:cxn modelId="{10F865BE-0682-4762-8E64-739B1347F5F1}" type="presOf" srcId="{068B6F95-210D-4496-8939-21C20AAFEC8E}" destId="{B40C5123-B4EA-4B1C-9787-19EA10215A5B}" srcOrd="0" destOrd="0" presId="urn:microsoft.com/office/officeart/2005/8/layout/hList1"/>
    <dgm:cxn modelId="{05545FC5-62EA-43EC-809D-ADA6B1088C65}" srcId="{3B94BB7F-4605-41A6-B8B0-3EE0A718B4AE}" destId="{D0388CDA-2B6B-4750-9682-527478F1C1D5}" srcOrd="1" destOrd="0" parTransId="{A8C5A1D4-9899-4BD6-AAFD-8690E81143C8}" sibTransId="{EB0BABB0-14BD-4689-97B7-C48B4ACB412C}"/>
    <dgm:cxn modelId="{F82F50E4-AA96-45A6-BAA5-526D84C87AEB}" type="presOf" srcId="{D0388CDA-2B6B-4750-9682-527478F1C1D5}" destId="{86DB2001-C9EA-4DF4-89A9-663F3A93B1AC}" srcOrd="0" destOrd="1" presId="urn:microsoft.com/office/officeart/2005/8/layout/hList1"/>
    <dgm:cxn modelId="{041418E6-F0C4-4E27-ADD3-C2D0D5AD2627}" type="presOf" srcId="{5FFF662B-E1BA-4F84-91E2-DC8F3E2A51D8}" destId="{86DB2001-C9EA-4DF4-89A9-663F3A93B1AC}" srcOrd="0" destOrd="0" presId="urn:microsoft.com/office/officeart/2005/8/layout/hList1"/>
    <dgm:cxn modelId="{0DF25523-1B34-442B-8EE6-BFCA9EF590BF}" type="presParOf" srcId="{60E4AB57-EC12-4952-BBEF-325809229A81}" destId="{70FDA1AE-A708-44E8-B649-8A83431EA7EB}" srcOrd="0" destOrd="0" presId="urn:microsoft.com/office/officeart/2005/8/layout/hList1"/>
    <dgm:cxn modelId="{E4DF5C18-AD2A-4662-B02F-8EA482DF26E1}" type="presParOf" srcId="{70FDA1AE-A708-44E8-B649-8A83431EA7EB}" destId="{7CE38152-8680-463D-B5CE-940504BE187E}" srcOrd="0" destOrd="0" presId="urn:microsoft.com/office/officeart/2005/8/layout/hList1"/>
    <dgm:cxn modelId="{81F4754A-D0C0-4CA5-994C-7B367E5A8DED}" type="presParOf" srcId="{70FDA1AE-A708-44E8-B649-8A83431EA7EB}" destId="{15101BBE-A602-42A1-A0A8-FC91E1A37ED5}" srcOrd="1" destOrd="0" presId="urn:microsoft.com/office/officeart/2005/8/layout/hList1"/>
    <dgm:cxn modelId="{C0C101F0-2B99-4131-A5E8-7534F2E142B4}" type="presParOf" srcId="{60E4AB57-EC12-4952-BBEF-325809229A81}" destId="{E1542CCD-20FF-4559-B5D8-A9B33E0225C8}" srcOrd="1" destOrd="0" presId="urn:microsoft.com/office/officeart/2005/8/layout/hList1"/>
    <dgm:cxn modelId="{3AE137FF-4526-43C0-928B-C14B761EB4AB}" type="presParOf" srcId="{60E4AB57-EC12-4952-BBEF-325809229A81}" destId="{DD64EC75-C9B2-4805-A78E-CA0CF098FC84}" srcOrd="2" destOrd="0" presId="urn:microsoft.com/office/officeart/2005/8/layout/hList1"/>
    <dgm:cxn modelId="{DAB0CA18-259C-4C43-9991-D78CB7CFAF76}" type="presParOf" srcId="{DD64EC75-C9B2-4805-A78E-CA0CF098FC84}" destId="{C9E54F03-9669-4EC9-85DE-3D02A36FF9DD}" srcOrd="0" destOrd="0" presId="urn:microsoft.com/office/officeart/2005/8/layout/hList1"/>
    <dgm:cxn modelId="{6C46529D-4CB4-491F-85A8-81A63E6AF0EA}" type="presParOf" srcId="{DD64EC75-C9B2-4805-A78E-CA0CF098FC84}" destId="{86DB2001-C9EA-4DF4-89A9-663F3A93B1AC}" srcOrd="1" destOrd="0" presId="urn:microsoft.com/office/officeart/2005/8/layout/hList1"/>
    <dgm:cxn modelId="{FCAC0A18-AFDE-4F10-A08B-2D9BDA450385}" type="presParOf" srcId="{60E4AB57-EC12-4952-BBEF-325809229A81}" destId="{17A51FF6-E699-4524-948B-2A0275C794C9}" srcOrd="3" destOrd="0" presId="urn:microsoft.com/office/officeart/2005/8/layout/hList1"/>
    <dgm:cxn modelId="{DB3B264D-36A6-45AA-9FFF-4EC5398D4943}" type="presParOf" srcId="{60E4AB57-EC12-4952-BBEF-325809229A81}" destId="{0BA252FA-110F-431A-B020-3C2C159D5EE3}" srcOrd="4" destOrd="0" presId="urn:microsoft.com/office/officeart/2005/8/layout/hList1"/>
    <dgm:cxn modelId="{0DE9E788-006A-4CA5-AFC8-A04FDBE5DCBE}" type="presParOf" srcId="{0BA252FA-110F-431A-B020-3C2C159D5EE3}" destId="{23D2106A-1092-4B6F-981A-A7792A9EC4D4}" srcOrd="0" destOrd="0" presId="urn:microsoft.com/office/officeart/2005/8/layout/hList1"/>
    <dgm:cxn modelId="{278AAF76-CB71-4AE4-B608-D8CEA592E35B}" type="presParOf" srcId="{0BA252FA-110F-431A-B020-3C2C159D5EE3}" destId="{B40C5123-B4EA-4B1C-9787-19EA10215A5B}" srcOrd="1" destOrd="0" presId="urn:microsoft.com/office/officeart/2005/8/layout/hList1"/>
    <dgm:cxn modelId="{43D917D7-1FD1-4440-81DF-392F024C3F2C}" type="presParOf" srcId="{60E4AB57-EC12-4952-BBEF-325809229A81}" destId="{4167BF7D-C738-4EEF-9144-7F6A32681319}" srcOrd="5" destOrd="0" presId="urn:microsoft.com/office/officeart/2005/8/layout/hList1"/>
    <dgm:cxn modelId="{837112A5-9FF8-41A1-BF22-EA6265057EC1}" type="presParOf" srcId="{60E4AB57-EC12-4952-BBEF-325809229A81}" destId="{C5A77A70-BECE-4C11-ACAD-79449BF0DBFC}" srcOrd="6" destOrd="0" presId="urn:microsoft.com/office/officeart/2005/8/layout/hList1"/>
    <dgm:cxn modelId="{3ABA8468-F6F6-47A6-8322-51599E1377D3}" type="presParOf" srcId="{C5A77A70-BECE-4C11-ACAD-79449BF0DBFC}" destId="{262A3786-9E28-4CFD-8CF0-89A1E9F05330}" srcOrd="0" destOrd="0" presId="urn:microsoft.com/office/officeart/2005/8/layout/hList1"/>
    <dgm:cxn modelId="{FA076D9D-2F5B-450D-91D0-4900E28AA1C4}" type="presParOf" srcId="{C5A77A70-BECE-4C11-ACAD-79449BF0DBFC}" destId="{F100964C-1FA9-4380-A6F2-40995E9EE79A}" srcOrd="1" destOrd="0" presId="urn:microsoft.com/office/officeart/2005/8/layout/hList1"/>
  </dgm:cxnLst>
  <dgm:bg/>
  <dgm:whole>
    <a:ln w="28575">
      <a:solidFill>
        <a:srgbClr val="C00000"/>
      </a:solidFill>
    </a:ln>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4054DC3-10EA-4156-8AAC-6667CF025210}" type="doc">
      <dgm:prSet loTypeId="urn:microsoft.com/office/officeart/2005/8/layout/hList1" loCatId="list" qsTypeId="urn:microsoft.com/office/officeart/2005/8/quickstyle/simple1" qsCatId="simple" csTypeId="urn:microsoft.com/office/officeart/2005/8/colors/accent6_2" csCatId="accent6" phldr="1"/>
      <dgm:spPr/>
      <dgm:t>
        <a:bodyPr/>
        <a:lstStyle/>
        <a:p>
          <a:endParaRPr lang="en-GB"/>
        </a:p>
      </dgm:t>
    </dgm:pt>
    <dgm:pt modelId="{4D9C0330-8454-4C8B-A182-C8F0AB9EF561}">
      <dgm:prSet custT="1"/>
      <dgm:spPr/>
      <dgm:t>
        <a:bodyPr/>
        <a:lstStyle/>
        <a:p>
          <a:r>
            <a:rPr lang="nl-NL" sz="1600" b="1" dirty="0"/>
            <a:t>Members</a:t>
          </a:r>
          <a:endParaRPr lang="en-GB" sz="1600" dirty="0"/>
        </a:p>
      </dgm:t>
    </dgm:pt>
    <dgm:pt modelId="{C39FD59A-1F8D-4F2D-A4CA-DADDD5E6B795}" type="parTrans" cxnId="{064EE12C-A801-4EB4-8647-379E07F96DB3}">
      <dgm:prSet/>
      <dgm:spPr/>
      <dgm:t>
        <a:bodyPr/>
        <a:lstStyle/>
        <a:p>
          <a:endParaRPr lang="en-GB"/>
        </a:p>
      </dgm:t>
    </dgm:pt>
    <dgm:pt modelId="{824A019A-66A4-4A9B-8E30-E1B32525D08E}" type="sibTrans" cxnId="{064EE12C-A801-4EB4-8647-379E07F96DB3}">
      <dgm:prSet/>
      <dgm:spPr/>
      <dgm:t>
        <a:bodyPr/>
        <a:lstStyle/>
        <a:p>
          <a:endParaRPr lang="en-GB"/>
        </a:p>
      </dgm:t>
    </dgm:pt>
    <dgm:pt modelId="{3B94BB7F-4605-41A6-B8B0-3EE0A718B4AE}">
      <dgm:prSet custT="1"/>
      <dgm:spPr/>
      <dgm:t>
        <a:bodyPr/>
        <a:lstStyle/>
        <a:p>
          <a:r>
            <a:rPr lang="nl-NL" sz="1600" b="1" dirty="0"/>
            <a:t>Observers</a:t>
          </a:r>
          <a:endParaRPr lang="en-GB" sz="1500" dirty="0"/>
        </a:p>
      </dgm:t>
    </dgm:pt>
    <dgm:pt modelId="{AFA2383D-A831-4999-90B7-26518D8B91CA}" type="parTrans" cxnId="{A6DF272E-8E69-4F6F-8EE4-63E271409A19}">
      <dgm:prSet/>
      <dgm:spPr/>
      <dgm:t>
        <a:bodyPr/>
        <a:lstStyle/>
        <a:p>
          <a:endParaRPr lang="en-GB"/>
        </a:p>
      </dgm:t>
    </dgm:pt>
    <dgm:pt modelId="{6E73997B-848C-4500-8962-0E1280950A22}" type="sibTrans" cxnId="{A6DF272E-8E69-4F6F-8EE4-63E271409A19}">
      <dgm:prSet/>
      <dgm:spPr/>
      <dgm:t>
        <a:bodyPr/>
        <a:lstStyle/>
        <a:p>
          <a:endParaRPr lang="en-GB"/>
        </a:p>
      </dgm:t>
    </dgm:pt>
    <dgm:pt modelId="{FB32ECE3-E1BD-4946-A1D4-21C721DBFF7F}">
      <dgm:prSet custT="1"/>
      <dgm:spPr/>
      <dgm:t>
        <a:bodyPr/>
        <a:lstStyle/>
        <a:p>
          <a:r>
            <a:rPr lang="nl-NL" sz="1600" b="1" dirty="0"/>
            <a:t>Mandated Organisations</a:t>
          </a:r>
          <a:endParaRPr lang="en-GB" sz="1600" dirty="0"/>
        </a:p>
      </dgm:t>
    </dgm:pt>
    <dgm:pt modelId="{88D064A4-3ACB-4B0D-A04D-3EA9DADB4E3C}" type="parTrans" cxnId="{E83F4639-BDCB-41DC-8580-8BA4E581C38D}">
      <dgm:prSet/>
      <dgm:spPr/>
      <dgm:t>
        <a:bodyPr/>
        <a:lstStyle/>
        <a:p>
          <a:endParaRPr lang="en-GB"/>
        </a:p>
      </dgm:t>
    </dgm:pt>
    <dgm:pt modelId="{4C4E965E-3FC7-4C03-A906-221494376063}" type="sibTrans" cxnId="{E83F4639-BDCB-41DC-8580-8BA4E581C38D}">
      <dgm:prSet/>
      <dgm:spPr/>
      <dgm:t>
        <a:bodyPr/>
        <a:lstStyle/>
        <a:p>
          <a:endParaRPr lang="en-GB"/>
        </a:p>
      </dgm:t>
    </dgm:pt>
    <dgm:pt modelId="{28DD887F-6BE6-4C9D-ABD9-27063B9C7EF2}">
      <dgm:prSet/>
      <dgm:spPr/>
      <dgm:t>
        <a:bodyPr/>
        <a:lstStyle/>
        <a:p>
          <a:r>
            <a:rPr lang="en-GB" dirty="0"/>
            <a:t>Must de a legal entity.</a:t>
          </a:r>
        </a:p>
      </dgm:t>
    </dgm:pt>
    <dgm:pt modelId="{2416E92A-EA69-4ECF-B0E3-E3F368572BB0}" type="parTrans" cxnId="{E2D31CA6-4E75-4499-8E7B-9CCA1DF87E0A}">
      <dgm:prSet/>
      <dgm:spPr/>
      <dgm:t>
        <a:bodyPr/>
        <a:lstStyle/>
        <a:p>
          <a:endParaRPr lang="en-GB"/>
        </a:p>
      </dgm:t>
    </dgm:pt>
    <dgm:pt modelId="{CB2FA32C-65F3-4D5F-828E-E2A6F08A7BD7}" type="sibTrans" cxnId="{E2D31CA6-4E75-4499-8E7B-9CCA1DF87E0A}">
      <dgm:prSet/>
      <dgm:spPr/>
      <dgm:t>
        <a:bodyPr/>
        <a:lstStyle/>
        <a:p>
          <a:endParaRPr lang="en-GB"/>
        </a:p>
      </dgm:t>
    </dgm:pt>
    <dgm:pt modelId="{5FFF662B-E1BA-4F84-91E2-DC8F3E2A51D8}">
      <dgm:prSet/>
      <dgm:spPr/>
      <dgm:t>
        <a:bodyPr/>
        <a:lstStyle/>
        <a:p>
          <a:r>
            <a:rPr lang="en-GB" dirty="0"/>
            <a:t>Must de a legal entity.</a:t>
          </a:r>
        </a:p>
      </dgm:t>
    </dgm:pt>
    <dgm:pt modelId="{6DE620D7-29C6-4DFA-8FFC-8D40B869A5E6}" type="parTrans" cxnId="{8C40F6B5-0FB4-4B4C-8DCA-8AB7337382B4}">
      <dgm:prSet/>
      <dgm:spPr/>
      <dgm:t>
        <a:bodyPr/>
        <a:lstStyle/>
        <a:p>
          <a:endParaRPr lang="en-GB"/>
        </a:p>
      </dgm:t>
    </dgm:pt>
    <dgm:pt modelId="{532A920E-18F5-4AAB-B29B-55251C883853}" type="sibTrans" cxnId="{8C40F6B5-0FB4-4B4C-8DCA-8AB7337382B4}">
      <dgm:prSet/>
      <dgm:spPr/>
      <dgm:t>
        <a:bodyPr/>
        <a:lstStyle/>
        <a:p>
          <a:endParaRPr lang="en-GB"/>
        </a:p>
      </dgm:t>
    </dgm:pt>
    <dgm:pt modelId="{068B6F95-210D-4496-8939-21C20AAFEC8E}">
      <dgm:prSet/>
      <dgm:spPr/>
      <dgm:t>
        <a:bodyPr/>
        <a:lstStyle/>
        <a:p>
          <a:r>
            <a:rPr lang="en-GB" dirty="0"/>
            <a:t>Each MS or AC that has one or more organisations that are Members of the Association may appoint one (1) Member to act as its Mandated Organisation, to represent national interests.</a:t>
          </a:r>
        </a:p>
      </dgm:t>
    </dgm:pt>
    <dgm:pt modelId="{13682480-902E-4D3B-9469-F102AFAC25FF}" type="parTrans" cxnId="{9901B703-D2AA-46EC-8B29-A9822B6345D2}">
      <dgm:prSet/>
      <dgm:spPr/>
      <dgm:t>
        <a:bodyPr/>
        <a:lstStyle/>
        <a:p>
          <a:endParaRPr lang="en-GB"/>
        </a:p>
      </dgm:t>
    </dgm:pt>
    <dgm:pt modelId="{C7D009E2-32FD-431D-9C09-0020524686B4}" type="sibTrans" cxnId="{9901B703-D2AA-46EC-8B29-A9822B6345D2}">
      <dgm:prSet/>
      <dgm:spPr/>
      <dgm:t>
        <a:bodyPr/>
        <a:lstStyle/>
        <a:p>
          <a:endParaRPr lang="en-GB"/>
        </a:p>
      </dgm:t>
    </dgm:pt>
    <dgm:pt modelId="{E6385746-E917-4136-ACF4-BC52BCB2AD97}">
      <dgm:prSet/>
      <dgm:spPr/>
      <dgm:t>
        <a:bodyPr/>
        <a:lstStyle/>
        <a:p>
          <a:r>
            <a:rPr lang="nl-NL" dirty="0"/>
            <a:t>Cannot be a department of national goverments and ministries.</a:t>
          </a:r>
          <a:endParaRPr lang="en-GB" dirty="0"/>
        </a:p>
      </dgm:t>
    </dgm:pt>
    <dgm:pt modelId="{E228A39A-E7EF-4A6B-8E5A-B4983C75651E}" type="parTrans" cxnId="{949EA4D5-A959-4916-88EC-77F144EDB0D6}">
      <dgm:prSet/>
      <dgm:spPr/>
      <dgm:t>
        <a:bodyPr/>
        <a:lstStyle/>
        <a:p>
          <a:endParaRPr lang="en-GB"/>
        </a:p>
      </dgm:t>
    </dgm:pt>
    <dgm:pt modelId="{3CDB95A9-54BC-490D-BB0D-0D6B3C57DEC5}" type="sibTrans" cxnId="{949EA4D5-A959-4916-88EC-77F144EDB0D6}">
      <dgm:prSet/>
      <dgm:spPr/>
      <dgm:t>
        <a:bodyPr/>
        <a:lstStyle/>
        <a:p>
          <a:endParaRPr lang="en-GB"/>
        </a:p>
      </dgm:t>
    </dgm:pt>
    <dgm:pt modelId="{104DF7ED-B69C-4E13-AFDB-096ADB949317}">
      <dgm:prSet/>
      <dgm:spPr/>
      <dgm:t>
        <a:bodyPr/>
        <a:lstStyle/>
        <a:p>
          <a:r>
            <a:rPr lang="nl-NL" dirty="0"/>
            <a:t>Cannot be a department of national goverments and ministries.</a:t>
          </a:r>
          <a:endParaRPr lang="en-GB" dirty="0"/>
        </a:p>
      </dgm:t>
    </dgm:pt>
    <dgm:pt modelId="{C7D920D9-2D47-4A49-9441-3BB2B6DE250B}" type="parTrans" cxnId="{48111F09-1963-4A2A-A333-F3B20EA5BB30}">
      <dgm:prSet/>
      <dgm:spPr/>
      <dgm:t>
        <a:bodyPr/>
        <a:lstStyle/>
        <a:p>
          <a:endParaRPr lang="en-GB"/>
        </a:p>
      </dgm:t>
    </dgm:pt>
    <dgm:pt modelId="{1D559057-3A08-4E3C-A835-816A59A3A206}" type="sibTrans" cxnId="{48111F09-1963-4A2A-A333-F3B20EA5BB30}">
      <dgm:prSet/>
      <dgm:spPr/>
      <dgm:t>
        <a:bodyPr/>
        <a:lstStyle/>
        <a:p>
          <a:endParaRPr lang="en-GB"/>
        </a:p>
      </dgm:t>
    </dgm:pt>
    <dgm:pt modelId="{2D398D61-93C1-471C-80AF-383CE8BBE26B}">
      <dgm:prSet/>
      <dgm:spPr/>
      <dgm:t>
        <a:bodyPr/>
        <a:lstStyle/>
        <a:p>
          <a:r>
            <a:rPr lang="en-GB" b="1" dirty="0">
              <a:solidFill>
                <a:srgbClr val="00B050"/>
              </a:solidFill>
            </a:rPr>
            <a:t>Should have a presence in an EU MS or AC, or any other country associated with the EU Framework Programme for Research and Innovation. </a:t>
          </a:r>
        </a:p>
      </dgm:t>
    </dgm:pt>
    <dgm:pt modelId="{367B26E7-668E-4F1D-AC60-B087AFCE5B58}" type="parTrans" cxnId="{D6E98237-6B3B-4061-BC88-439484CF1BBD}">
      <dgm:prSet/>
      <dgm:spPr/>
      <dgm:t>
        <a:bodyPr/>
        <a:lstStyle/>
        <a:p>
          <a:endParaRPr lang="en-GB"/>
        </a:p>
      </dgm:t>
    </dgm:pt>
    <dgm:pt modelId="{A52BCAF1-96B0-465F-B4A0-EF82F025C8C1}" type="sibTrans" cxnId="{D6E98237-6B3B-4061-BC88-439484CF1BBD}">
      <dgm:prSet/>
      <dgm:spPr/>
      <dgm:t>
        <a:bodyPr/>
        <a:lstStyle/>
        <a:p>
          <a:endParaRPr lang="en-GB"/>
        </a:p>
      </dgm:t>
    </dgm:pt>
    <dgm:pt modelId="{A9FE4280-580E-403E-9BE1-FC17348B0C06}">
      <dgm:prSet/>
      <dgm:spPr/>
      <dgm:t>
        <a:bodyPr/>
        <a:lstStyle/>
        <a:p>
          <a:r>
            <a:rPr lang="en-GB" b="1" dirty="0">
              <a:solidFill>
                <a:srgbClr val="00B050"/>
              </a:solidFill>
            </a:rPr>
            <a:t>May be established outside this area.</a:t>
          </a:r>
        </a:p>
      </dgm:t>
    </dgm:pt>
    <dgm:pt modelId="{41D0685C-1C9E-4E9F-8884-74F4EC21D646}" type="parTrans" cxnId="{42E8EC3E-9811-488A-A70E-1A327F93283F}">
      <dgm:prSet/>
      <dgm:spPr/>
      <dgm:t>
        <a:bodyPr/>
        <a:lstStyle/>
        <a:p>
          <a:endParaRPr lang="en-GB"/>
        </a:p>
      </dgm:t>
    </dgm:pt>
    <dgm:pt modelId="{A360D39A-4354-4B28-AA0D-E5AF64FEBF35}" type="sibTrans" cxnId="{42E8EC3E-9811-488A-A70E-1A327F93283F}">
      <dgm:prSet/>
      <dgm:spPr/>
      <dgm:t>
        <a:bodyPr/>
        <a:lstStyle/>
        <a:p>
          <a:endParaRPr lang="en-GB"/>
        </a:p>
      </dgm:t>
    </dgm:pt>
    <dgm:pt modelId="{B29F7BEC-8DD5-4BBE-A516-37066997D33E}">
      <dgm:prSet/>
      <dgm:spPr/>
      <dgm:t>
        <a:bodyPr/>
        <a:lstStyle/>
        <a:p>
          <a:r>
            <a:rPr lang="nl-NL" b="1" dirty="0">
              <a:solidFill>
                <a:schemeClr val="tx1"/>
              </a:solidFill>
            </a:rPr>
            <a:t>So far around 150 Members.</a:t>
          </a:r>
          <a:endParaRPr lang="en-GB" b="1" dirty="0">
            <a:solidFill>
              <a:schemeClr val="tx1"/>
            </a:solidFill>
          </a:endParaRPr>
        </a:p>
      </dgm:t>
    </dgm:pt>
    <dgm:pt modelId="{D482D53E-24F5-4307-9E74-2AEB3681F217}" type="parTrans" cxnId="{07283369-06AA-4FDF-A8AF-3A381C165751}">
      <dgm:prSet/>
      <dgm:spPr/>
      <dgm:t>
        <a:bodyPr/>
        <a:lstStyle/>
        <a:p>
          <a:endParaRPr lang="en-GB"/>
        </a:p>
      </dgm:t>
    </dgm:pt>
    <dgm:pt modelId="{B59B70F2-F1F1-4BC9-BF5B-25BC1F3E7A16}" type="sibTrans" cxnId="{07283369-06AA-4FDF-A8AF-3A381C165751}">
      <dgm:prSet/>
      <dgm:spPr/>
      <dgm:t>
        <a:bodyPr/>
        <a:lstStyle/>
        <a:p>
          <a:endParaRPr lang="en-GB"/>
        </a:p>
      </dgm:t>
    </dgm:pt>
    <dgm:pt modelId="{7CF5B22F-208A-4BB1-BCA5-1695560FC7CE}">
      <dgm:prSet/>
      <dgm:spPr/>
      <dgm:t>
        <a:bodyPr/>
        <a:lstStyle/>
        <a:p>
          <a:r>
            <a:rPr lang="nl-NL" b="1" dirty="0">
              <a:solidFill>
                <a:schemeClr val="tx1"/>
              </a:solidFill>
            </a:rPr>
            <a:t>So far around 50 Observers.</a:t>
          </a:r>
          <a:r>
            <a:rPr lang="en-GB" b="1" dirty="0">
              <a:solidFill>
                <a:srgbClr val="00B050"/>
              </a:solidFill>
            </a:rPr>
            <a:t> </a:t>
          </a:r>
        </a:p>
      </dgm:t>
    </dgm:pt>
    <dgm:pt modelId="{3B9B1A0C-B52B-4A3F-8970-A81A8ED124FD}" type="parTrans" cxnId="{30938A2E-94A8-480A-9436-844AA5AF6C83}">
      <dgm:prSet/>
      <dgm:spPr/>
      <dgm:t>
        <a:bodyPr/>
        <a:lstStyle/>
        <a:p>
          <a:endParaRPr lang="en-GB"/>
        </a:p>
      </dgm:t>
    </dgm:pt>
    <dgm:pt modelId="{FAA11822-FD55-4212-B946-DCE790F18236}" type="sibTrans" cxnId="{30938A2E-94A8-480A-9436-844AA5AF6C83}">
      <dgm:prSet/>
      <dgm:spPr/>
      <dgm:t>
        <a:bodyPr/>
        <a:lstStyle/>
        <a:p>
          <a:endParaRPr lang="en-GB"/>
        </a:p>
      </dgm:t>
    </dgm:pt>
    <dgm:pt modelId="{CDEE90AB-D9B2-440C-99A1-1B46E6066A8F}">
      <dgm:prSet/>
      <dgm:spPr/>
      <dgm:t>
        <a:bodyPr/>
        <a:lstStyle/>
        <a:p>
          <a:r>
            <a:rPr lang="nl-NL" b="1" dirty="0">
              <a:solidFill>
                <a:schemeClr val="tx1"/>
              </a:solidFill>
            </a:rPr>
            <a:t>So far around 20 Mandated Organisations</a:t>
          </a:r>
          <a:r>
            <a:rPr lang="en-GB" dirty="0"/>
            <a:t> </a:t>
          </a:r>
        </a:p>
      </dgm:t>
    </dgm:pt>
    <dgm:pt modelId="{9B0E099D-DEA3-4BB9-9ABE-57CA0B5691C5}" type="parTrans" cxnId="{53CAE378-8CD6-4BA1-BF64-D4DD34689DEF}">
      <dgm:prSet/>
      <dgm:spPr/>
      <dgm:t>
        <a:bodyPr/>
        <a:lstStyle/>
        <a:p>
          <a:endParaRPr lang="en-GB"/>
        </a:p>
      </dgm:t>
    </dgm:pt>
    <dgm:pt modelId="{E64A8B3D-BDF6-4FC7-96CF-549D15B77129}" type="sibTrans" cxnId="{53CAE378-8CD6-4BA1-BF64-D4DD34689DEF}">
      <dgm:prSet/>
      <dgm:spPr/>
      <dgm:t>
        <a:bodyPr/>
        <a:lstStyle/>
        <a:p>
          <a:endParaRPr lang="en-GB"/>
        </a:p>
      </dgm:t>
    </dgm:pt>
    <dgm:pt modelId="{60E4AB57-EC12-4952-BBEF-325809229A81}" type="pres">
      <dgm:prSet presAssocID="{34054DC3-10EA-4156-8AAC-6667CF025210}" presName="Name0" presStyleCnt="0">
        <dgm:presLayoutVars>
          <dgm:dir/>
          <dgm:animLvl val="lvl"/>
          <dgm:resizeHandles val="exact"/>
        </dgm:presLayoutVars>
      </dgm:prSet>
      <dgm:spPr/>
    </dgm:pt>
    <dgm:pt modelId="{70FDA1AE-A708-44E8-B649-8A83431EA7EB}" type="pres">
      <dgm:prSet presAssocID="{4D9C0330-8454-4C8B-A182-C8F0AB9EF561}" presName="composite" presStyleCnt="0"/>
      <dgm:spPr/>
    </dgm:pt>
    <dgm:pt modelId="{7CE38152-8680-463D-B5CE-940504BE187E}" type="pres">
      <dgm:prSet presAssocID="{4D9C0330-8454-4C8B-A182-C8F0AB9EF561}" presName="parTx" presStyleLbl="alignNode1" presStyleIdx="0" presStyleCnt="3">
        <dgm:presLayoutVars>
          <dgm:chMax val="0"/>
          <dgm:chPref val="0"/>
          <dgm:bulletEnabled val="1"/>
        </dgm:presLayoutVars>
      </dgm:prSet>
      <dgm:spPr/>
    </dgm:pt>
    <dgm:pt modelId="{15101BBE-A602-42A1-A0A8-FC91E1A37ED5}" type="pres">
      <dgm:prSet presAssocID="{4D9C0330-8454-4C8B-A182-C8F0AB9EF561}" presName="desTx" presStyleLbl="alignAccFollowNode1" presStyleIdx="0" presStyleCnt="3" custScaleX="100332">
        <dgm:presLayoutVars>
          <dgm:bulletEnabled val="1"/>
        </dgm:presLayoutVars>
      </dgm:prSet>
      <dgm:spPr/>
    </dgm:pt>
    <dgm:pt modelId="{E1542CCD-20FF-4559-B5D8-A9B33E0225C8}" type="pres">
      <dgm:prSet presAssocID="{824A019A-66A4-4A9B-8E30-E1B32525D08E}" presName="space" presStyleCnt="0"/>
      <dgm:spPr/>
    </dgm:pt>
    <dgm:pt modelId="{DD64EC75-C9B2-4805-A78E-CA0CF098FC84}" type="pres">
      <dgm:prSet presAssocID="{3B94BB7F-4605-41A6-B8B0-3EE0A718B4AE}" presName="composite" presStyleCnt="0"/>
      <dgm:spPr/>
    </dgm:pt>
    <dgm:pt modelId="{C9E54F03-9669-4EC9-85DE-3D02A36FF9DD}" type="pres">
      <dgm:prSet presAssocID="{3B94BB7F-4605-41A6-B8B0-3EE0A718B4AE}" presName="parTx" presStyleLbl="alignNode1" presStyleIdx="1" presStyleCnt="3">
        <dgm:presLayoutVars>
          <dgm:chMax val="0"/>
          <dgm:chPref val="0"/>
          <dgm:bulletEnabled val="1"/>
        </dgm:presLayoutVars>
      </dgm:prSet>
      <dgm:spPr/>
    </dgm:pt>
    <dgm:pt modelId="{86DB2001-C9EA-4DF4-89A9-663F3A93B1AC}" type="pres">
      <dgm:prSet presAssocID="{3B94BB7F-4605-41A6-B8B0-3EE0A718B4AE}" presName="desTx" presStyleLbl="alignAccFollowNode1" presStyleIdx="1" presStyleCnt="3">
        <dgm:presLayoutVars>
          <dgm:bulletEnabled val="1"/>
        </dgm:presLayoutVars>
      </dgm:prSet>
      <dgm:spPr/>
    </dgm:pt>
    <dgm:pt modelId="{17A51FF6-E699-4524-948B-2A0275C794C9}" type="pres">
      <dgm:prSet presAssocID="{6E73997B-848C-4500-8962-0E1280950A22}" presName="space" presStyleCnt="0"/>
      <dgm:spPr/>
    </dgm:pt>
    <dgm:pt modelId="{0BA252FA-110F-431A-B020-3C2C159D5EE3}" type="pres">
      <dgm:prSet presAssocID="{FB32ECE3-E1BD-4946-A1D4-21C721DBFF7F}" presName="composite" presStyleCnt="0"/>
      <dgm:spPr/>
    </dgm:pt>
    <dgm:pt modelId="{23D2106A-1092-4B6F-981A-A7792A9EC4D4}" type="pres">
      <dgm:prSet presAssocID="{FB32ECE3-E1BD-4946-A1D4-21C721DBFF7F}" presName="parTx" presStyleLbl="alignNode1" presStyleIdx="2" presStyleCnt="3">
        <dgm:presLayoutVars>
          <dgm:chMax val="0"/>
          <dgm:chPref val="0"/>
          <dgm:bulletEnabled val="1"/>
        </dgm:presLayoutVars>
      </dgm:prSet>
      <dgm:spPr/>
    </dgm:pt>
    <dgm:pt modelId="{B40C5123-B4EA-4B1C-9787-19EA10215A5B}" type="pres">
      <dgm:prSet presAssocID="{FB32ECE3-E1BD-4946-A1D4-21C721DBFF7F}" presName="desTx" presStyleLbl="alignAccFollowNode1" presStyleIdx="2" presStyleCnt="3">
        <dgm:presLayoutVars>
          <dgm:bulletEnabled val="1"/>
        </dgm:presLayoutVars>
      </dgm:prSet>
      <dgm:spPr/>
    </dgm:pt>
  </dgm:ptLst>
  <dgm:cxnLst>
    <dgm:cxn modelId="{9901B703-D2AA-46EC-8B29-A9822B6345D2}" srcId="{FB32ECE3-E1BD-4946-A1D4-21C721DBFF7F}" destId="{068B6F95-210D-4496-8939-21C20AAFEC8E}" srcOrd="0" destOrd="0" parTransId="{13682480-902E-4D3B-9469-F102AFAC25FF}" sibTransId="{C7D009E2-32FD-431D-9C09-0020524686B4}"/>
    <dgm:cxn modelId="{78792405-28EC-4132-AE3A-CD37872694B6}" type="presOf" srcId="{CDEE90AB-D9B2-440C-99A1-1B46E6066A8F}" destId="{B40C5123-B4EA-4B1C-9787-19EA10215A5B}" srcOrd="0" destOrd="1" presId="urn:microsoft.com/office/officeart/2005/8/layout/hList1"/>
    <dgm:cxn modelId="{48111F09-1963-4A2A-A333-F3B20EA5BB30}" srcId="{3B94BB7F-4605-41A6-B8B0-3EE0A718B4AE}" destId="{104DF7ED-B69C-4E13-AFDB-096ADB949317}" srcOrd="1" destOrd="0" parTransId="{C7D920D9-2D47-4A49-9441-3BB2B6DE250B}" sibTransId="{1D559057-3A08-4E3C-A835-816A59A3A206}"/>
    <dgm:cxn modelId="{BA7E990A-E94C-4BBE-907F-3F6708CD8283}" type="presOf" srcId="{B29F7BEC-8DD5-4BBE-A516-37066997D33E}" destId="{15101BBE-A602-42A1-A0A8-FC91E1A37ED5}" srcOrd="0" destOrd="3" presId="urn:microsoft.com/office/officeart/2005/8/layout/hList1"/>
    <dgm:cxn modelId="{73C6831A-3B1D-4442-B9AF-AB9B4AB1CF8A}" type="presOf" srcId="{7CF5B22F-208A-4BB1-BCA5-1695560FC7CE}" destId="{86DB2001-C9EA-4DF4-89A9-663F3A93B1AC}" srcOrd="0" destOrd="3" presId="urn:microsoft.com/office/officeart/2005/8/layout/hList1"/>
    <dgm:cxn modelId="{064EE12C-A801-4EB4-8647-379E07F96DB3}" srcId="{34054DC3-10EA-4156-8AAC-6667CF025210}" destId="{4D9C0330-8454-4C8B-A182-C8F0AB9EF561}" srcOrd="0" destOrd="0" parTransId="{C39FD59A-1F8D-4F2D-A4CA-DADDD5E6B795}" sibTransId="{824A019A-66A4-4A9B-8E30-E1B32525D08E}"/>
    <dgm:cxn modelId="{A6DF272E-8E69-4F6F-8EE4-63E271409A19}" srcId="{34054DC3-10EA-4156-8AAC-6667CF025210}" destId="{3B94BB7F-4605-41A6-B8B0-3EE0A718B4AE}" srcOrd="1" destOrd="0" parTransId="{AFA2383D-A831-4999-90B7-26518D8B91CA}" sibTransId="{6E73997B-848C-4500-8962-0E1280950A22}"/>
    <dgm:cxn modelId="{30938A2E-94A8-480A-9436-844AA5AF6C83}" srcId="{3B94BB7F-4605-41A6-B8B0-3EE0A718B4AE}" destId="{7CF5B22F-208A-4BB1-BCA5-1695560FC7CE}" srcOrd="3" destOrd="0" parTransId="{3B9B1A0C-B52B-4A3F-8970-A81A8ED124FD}" sibTransId="{FAA11822-FD55-4212-B946-DCE790F18236}"/>
    <dgm:cxn modelId="{A88E0333-532E-491B-A4C2-5EAA2ACFEF44}" type="presOf" srcId="{34054DC3-10EA-4156-8AAC-6667CF025210}" destId="{60E4AB57-EC12-4952-BBEF-325809229A81}" srcOrd="0" destOrd="0" presId="urn:microsoft.com/office/officeart/2005/8/layout/hList1"/>
    <dgm:cxn modelId="{295CAB33-B98B-4CB6-AF85-16FA987F8DC7}" type="presOf" srcId="{28DD887F-6BE6-4C9D-ABD9-27063B9C7EF2}" destId="{15101BBE-A602-42A1-A0A8-FC91E1A37ED5}" srcOrd="0" destOrd="0" presId="urn:microsoft.com/office/officeart/2005/8/layout/hList1"/>
    <dgm:cxn modelId="{14E76036-F5A6-498D-8E96-C33217EBCFBE}" type="presOf" srcId="{2D398D61-93C1-471C-80AF-383CE8BBE26B}" destId="{15101BBE-A602-42A1-A0A8-FC91E1A37ED5}" srcOrd="0" destOrd="2" presId="urn:microsoft.com/office/officeart/2005/8/layout/hList1"/>
    <dgm:cxn modelId="{D6E98237-6B3B-4061-BC88-439484CF1BBD}" srcId="{4D9C0330-8454-4C8B-A182-C8F0AB9EF561}" destId="{2D398D61-93C1-471C-80AF-383CE8BBE26B}" srcOrd="2" destOrd="0" parTransId="{367B26E7-668E-4F1D-AC60-B087AFCE5B58}" sibTransId="{A52BCAF1-96B0-465F-B4A0-EF82F025C8C1}"/>
    <dgm:cxn modelId="{E83F4639-BDCB-41DC-8580-8BA4E581C38D}" srcId="{34054DC3-10EA-4156-8AAC-6667CF025210}" destId="{FB32ECE3-E1BD-4946-A1D4-21C721DBFF7F}" srcOrd="2" destOrd="0" parTransId="{88D064A4-3ACB-4B0D-A04D-3EA9DADB4E3C}" sibTransId="{4C4E965E-3FC7-4C03-A906-221494376063}"/>
    <dgm:cxn modelId="{66EC443A-7CCC-4989-B92A-C04A328A89DF}" type="presOf" srcId="{4D9C0330-8454-4C8B-A182-C8F0AB9EF561}" destId="{7CE38152-8680-463D-B5CE-940504BE187E}" srcOrd="0" destOrd="0" presId="urn:microsoft.com/office/officeart/2005/8/layout/hList1"/>
    <dgm:cxn modelId="{42E8EC3E-9811-488A-A70E-1A327F93283F}" srcId="{3B94BB7F-4605-41A6-B8B0-3EE0A718B4AE}" destId="{A9FE4280-580E-403E-9BE1-FC17348B0C06}" srcOrd="2" destOrd="0" parTransId="{41D0685C-1C9E-4E9F-8884-74F4EC21D646}" sibTransId="{A360D39A-4354-4B28-AA0D-E5AF64FEBF35}"/>
    <dgm:cxn modelId="{07283369-06AA-4FDF-A8AF-3A381C165751}" srcId="{4D9C0330-8454-4C8B-A182-C8F0AB9EF561}" destId="{B29F7BEC-8DD5-4BBE-A516-37066997D33E}" srcOrd="3" destOrd="0" parTransId="{D482D53E-24F5-4307-9E74-2AEB3681F217}" sibTransId="{B59B70F2-F1F1-4BC9-BF5B-25BC1F3E7A16}"/>
    <dgm:cxn modelId="{046A6E56-67EA-4FD9-B4ED-A4D7EBF2BF63}" type="presOf" srcId="{104DF7ED-B69C-4E13-AFDB-096ADB949317}" destId="{86DB2001-C9EA-4DF4-89A9-663F3A93B1AC}" srcOrd="0" destOrd="1" presId="urn:microsoft.com/office/officeart/2005/8/layout/hList1"/>
    <dgm:cxn modelId="{53CAE378-8CD6-4BA1-BF64-D4DD34689DEF}" srcId="{FB32ECE3-E1BD-4946-A1D4-21C721DBFF7F}" destId="{CDEE90AB-D9B2-440C-99A1-1B46E6066A8F}" srcOrd="1" destOrd="0" parTransId="{9B0E099D-DEA3-4BB9-9ABE-57CA0B5691C5}" sibTransId="{E64A8B3D-BDF6-4FC7-96CF-549D15B77129}"/>
    <dgm:cxn modelId="{CBF93B82-6055-4F34-87B5-D7C25CDDC807}" type="presOf" srcId="{A9FE4280-580E-403E-9BE1-FC17348B0C06}" destId="{86DB2001-C9EA-4DF4-89A9-663F3A93B1AC}" srcOrd="0" destOrd="2" presId="urn:microsoft.com/office/officeart/2005/8/layout/hList1"/>
    <dgm:cxn modelId="{2D6D408E-B0AB-4489-89B0-510397D2ADCC}" type="presOf" srcId="{FB32ECE3-E1BD-4946-A1D4-21C721DBFF7F}" destId="{23D2106A-1092-4B6F-981A-A7792A9EC4D4}" srcOrd="0" destOrd="0" presId="urn:microsoft.com/office/officeart/2005/8/layout/hList1"/>
    <dgm:cxn modelId="{A1BED895-8632-454B-94D9-64CE89FB8D5B}" type="presOf" srcId="{3B94BB7F-4605-41A6-B8B0-3EE0A718B4AE}" destId="{C9E54F03-9669-4EC9-85DE-3D02A36FF9DD}" srcOrd="0" destOrd="0" presId="urn:microsoft.com/office/officeart/2005/8/layout/hList1"/>
    <dgm:cxn modelId="{E2D31CA6-4E75-4499-8E7B-9CCA1DF87E0A}" srcId="{4D9C0330-8454-4C8B-A182-C8F0AB9EF561}" destId="{28DD887F-6BE6-4C9D-ABD9-27063B9C7EF2}" srcOrd="0" destOrd="0" parTransId="{2416E92A-EA69-4ECF-B0E3-E3F368572BB0}" sibTransId="{CB2FA32C-65F3-4D5F-828E-E2A6F08A7BD7}"/>
    <dgm:cxn modelId="{8C40F6B5-0FB4-4B4C-8DCA-8AB7337382B4}" srcId="{3B94BB7F-4605-41A6-B8B0-3EE0A718B4AE}" destId="{5FFF662B-E1BA-4F84-91E2-DC8F3E2A51D8}" srcOrd="0" destOrd="0" parTransId="{6DE620D7-29C6-4DFA-8FFC-8D40B869A5E6}" sibTransId="{532A920E-18F5-4AAB-B29B-55251C883853}"/>
    <dgm:cxn modelId="{10F865BE-0682-4762-8E64-739B1347F5F1}" type="presOf" srcId="{068B6F95-210D-4496-8939-21C20AAFEC8E}" destId="{B40C5123-B4EA-4B1C-9787-19EA10215A5B}" srcOrd="0" destOrd="0" presId="urn:microsoft.com/office/officeart/2005/8/layout/hList1"/>
    <dgm:cxn modelId="{949EA4D5-A959-4916-88EC-77F144EDB0D6}" srcId="{4D9C0330-8454-4C8B-A182-C8F0AB9EF561}" destId="{E6385746-E917-4136-ACF4-BC52BCB2AD97}" srcOrd="1" destOrd="0" parTransId="{E228A39A-E7EF-4A6B-8E5A-B4983C75651E}" sibTransId="{3CDB95A9-54BC-490D-BB0D-0D6B3C57DEC5}"/>
    <dgm:cxn modelId="{041418E6-F0C4-4E27-ADD3-C2D0D5AD2627}" type="presOf" srcId="{5FFF662B-E1BA-4F84-91E2-DC8F3E2A51D8}" destId="{86DB2001-C9EA-4DF4-89A9-663F3A93B1AC}" srcOrd="0" destOrd="0" presId="urn:microsoft.com/office/officeart/2005/8/layout/hList1"/>
    <dgm:cxn modelId="{48A681FC-2746-4B49-B7BF-8FDFD6441B74}" type="presOf" srcId="{E6385746-E917-4136-ACF4-BC52BCB2AD97}" destId="{15101BBE-A602-42A1-A0A8-FC91E1A37ED5}" srcOrd="0" destOrd="1" presId="urn:microsoft.com/office/officeart/2005/8/layout/hList1"/>
    <dgm:cxn modelId="{0DF25523-1B34-442B-8EE6-BFCA9EF590BF}" type="presParOf" srcId="{60E4AB57-EC12-4952-BBEF-325809229A81}" destId="{70FDA1AE-A708-44E8-B649-8A83431EA7EB}" srcOrd="0" destOrd="0" presId="urn:microsoft.com/office/officeart/2005/8/layout/hList1"/>
    <dgm:cxn modelId="{E4DF5C18-AD2A-4662-B02F-8EA482DF26E1}" type="presParOf" srcId="{70FDA1AE-A708-44E8-B649-8A83431EA7EB}" destId="{7CE38152-8680-463D-B5CE-940504BE187E}" srcOrd="0" destOrd="0" presId="urn:microsoft.com/office/officeart/2005/8/layout/hList1"/>
    <dgm:cxn modelId="{81F4754A-D0C0-4CA5-994C-7B367E5A8DED}" type="presParOf" srcId="{70FDA1AE-A708-44E8-B649-8A83431EA7EB}" destId="{15101BBE-A602-42A1-A0A8-FC91E1A37ED5}" srcOrd="1" destOrd="0" presId="urn:microsoft.com/office/officeart/2005/8/layout/hList1"/>
    <dgm:cxn modelId="{C0C101F0-2B99-4131-A5E8-7534F2E142B4}" type="presParOf" srcId="{60E4AB57-EC12-4952-BBEF-325809229A81}" destId="{E1542CCD-20FF-4559-B5D8-A9B33E0225C8}" srcOrd="1" destOrd="0" presId="urn:microsoft.com/office/officeart/2005/8/layout/hList1"/>
    <dgm:cxn modelId="{3AE137FF-4526-43C0-928B-C14B761EB4AB}" type="presParOf" srcId="{60E4AB57-EC12-4952-BBEF-325809229A81}" destId="{DD64EC75-C9B2-4805-A78E-CA0CF098FC84}" srcOrd="2" destOrd="0" presId="urn:microsoft.com/office/officeart/2005/8/layout/hList1"/>
    <dgm:cxn modelId="{DAB0CA18-259C-4C43-9991-D78CB7CFAF76}" type="presParOf" srcId="{DD64EC75-C9B2-4805-A78E-CA0CF098FC84}" destId="{C9E54F03-9669-4EC9-85DE-3D02A36FF9DD}" srcOrd="0" destOrd="0" presId="urn:microsoft.com/office/officeart/2005/8/layout/hList1"/>
    <dgm:cxn modelId="{6C46529D-4CB4-491F-85A8-81A63E6AF0EA}" type="presParOf" srcId="{DD64EC75-C9B2-4805-A78E-CA0CF098FC84}" destId="{86DB2001-C9EA-4DF4-89A9-663F3A93B1AC}" srcOrd="1" destOrd="0" presId="urn:microsoft.com/office/officeart/2005/8/layout/hList1"/>
    <dgm:cxn modelId="{FCAC0A18-AFDE-4F10-A08B-2D9BDA450385}" type="presParOf" srcId="{60E4AB57-EC12-4952-BBEF-325809229A81}" destId="{17A51FF6-E699-4524-948B-2A0275C794C9}" srcOrd="3" destOrd="0" presId="urn:microsoft.com/office/officeart/2005/8/layout/hList1"/>
    <dgm:cxn modelId="{DB3B264D-36A6-45AA-9FFF-4EC5398D4943}" type="presParOf" srcId="{60E4AB57-EC12-4952-BBEF-325809229A81}" destId="{0BA252FA-110F-431A-B020-3C2C159D5EE3}" srcOrd="4" destOrd="0" presId="urn:microsoft.com/office/officeart/2005/8/layout/hList1"/>
    <dgm:cxn modelId="{0DE9E788-006A-4CA5-AFC8-A04FDBE5DCBE}" type="presParOf" srcId="{0BA252FA-110F-431A-B020-3C2C159D5EE3}" destId="{23D2106A-1092-4B6F-981A-A7792A9EC4D4}" srcOrd="0" destOrd="0" presId="urn:microsoft.com/office/officeart/2005/8/layout/hList1"/>
    <dgm:cxn modelId="{278AAF76-CB71-4AE4-B608-D8CEA592E35B}" type="presParOf" srcId="{0BA252FA-110F-431A-B020-3C2C159D5EE3}" destId="{B40C5123-B4EA-4B1C-9787-19EA10215A5B}" srcOrd="1" destOrd="0" presId="urn:microsoft.com/office/officeart/2005/8/layout/hList1"/>
  </dgm:cxnLst>
  <dgm:bg/>
  <dgm:whole>
    <a:ln w="28575">
      <a:noFill/>
    </a:ln>
  </dgm:whole>
  <dgm:extLst>
    <a:ext uri="http://schemas.microsoft.com/office/drawing/2008/diagram">
      <dsp:dataModelExt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B987631-0352-4455-8AA6-B0C49ED7508A}" type="doc">
      <dgm:prSet loTypeId="urn:microsoft.com/office/officeart/2008/layout/HorizontalMultiLevelHierarchy" loCatId="hierarchy" qsTypeId="urn:microsoft.com/office/officeart/2005/8/quickstyle/simple1" qsCatId="simple" csTypeId="urn:microsoft.com/office/officeart/2005/8/colors/accent6_1" csCatId="accent6" phldr="1"/>
      <dgm:spPr/>
      <dgm:t>
        <a:bodyPr/>
        <a:lstStyle/>
        <a:p>
          <a:endParaRPr lang="en-GB"/>
        </a:p>
      </dgm:t>
    </dgm:pt>
    <dgm:pt modelId="{B8409B05-0B7F-4E74-9D2F-61D7324879C7}">
      <dgm:prSet custT="1"/>
      <dgm:spPr/>
      <dgm:t>
        <a:bodyPr/>
        <a:lstStyle/>
        <a:p>
          <a:r>
            <a:rPr lang="en-GB" sz="1800" dirty="0"/>
            <a:t>Members and Observers categories</a:t>
          </a:r>
        </a:p>
      </dgm:t>
    </dgm:pt>
    <dgm:pt modelId="{3A5543BE-7E9A-4302-93FD-A3010D173C2F}" type="parTrans" cxnId="{71437F94-A7B1-4E19-956F-5AB7DC936333}">
      <dgm:prSet/>
      <dgm:spPr/>
      <dgm:t>
        <a:bodyPr/>
        <a:lstStyle/>
        <a:p>
          <a:endParaRPr lang="en-GB"/>
        </a:p>
      </dgm:t>
    </dgm:pt>
    <dgm:pt modelId="{887EF8BF-BB1C-4D6C-B111-0A4FC2B16CD9}" type="sibTrans" cxnId="{71437F94-A7B1-4E19-956F-5AB7DC936333}">
      <dgm:prSet/>
      <dgm:spPr/>
      <dgm:t>
        <a:bodyPr/>
        <a:lstStyle/>
        <a:p>
          <a:endParaRPr lang="en-GB"/>
        </a:p>
      </dgm:t>
    </dgm:pt>
    <dgm:pt modelId="{6B50D7BF-C4CB-4D7C-B3DB-404B1E6E6177}">
      <dgm:prSet custT="1"/>
      <dgm:spPr/>
      <dgm:t>
        <a:bodyPr/>
        <a:lstStyle/>
        <a:p>
          <a:r>
            <a:rPr lang="en-GB" sz="1600" dirty="0"/>
            <a:t>Research funding organisation</a:t>
          </a:r>
        </a:p>
      </dgm:t>
    </dgm:pt>
    <dgm:pt modelId="{99BF6D27-4B99-4C12-9088-AAAFDEA2C3AA}" type="parTrans" cxnId="{18596057-BC54-497B-8D24-47EA971DDE6B}">
      <dgm:prSet/>
      <dgm:spPr/>
      <dgm:t>
        <a:bodyPr/>
        <a:lstStyle/>
        <a:p>
          <a:endParaRPr lang="en-GB"/>
        </a:p>
      </dgm:t>
    </dgm:pt>
    <dgm:pt modelId="{ED14D701-C8D5-4555-B4F2-A9A11FBD9EFB}" type="sibTrans" cxnId="{18596057-BC54-497B-8D24-47EA971DDE6B}">
      <dgm:prSet/>
      <dgm:spPr/>
      <dgm:t>
        <a:bodyPr/>
        <a:lstStyle/>
        <a:p>
          <a:endParaRPr lang="en-GB"/>
        </a:p>
      </dgm:t>
    </dgm:pt>
    <dgm:pt modelId="{325F6D63-1299-4FDA-9D53-1C4EAE705CD5}">
      <dgm:prSet custT="1"/>
      <dgm:spPr/>
      <dgm:t>
        <a:bodyPr/>
        <a:lstStyle/>
        <a:p>
          <a:r>
            <a:rPr lang="en-GB" sz="1600" dirty="0"/>
            <a:t>Research performing organisation</a:t>
          </a:r>
        </a:p>
      </dgm:t>
    </dgm:pt>
    <dgm:pt modelId="{906C8A20-BADE-4924-9EBD-12278AD17A5E}" type="parTrans" cxnId="{F7BDA1FA-50AA-4517-A308-A97636A0B75C}">
      <dgm:prSet/>
      <dgm:spPr/>
      <dgm:t>
        <a:bodyPr/>
        <a:lstStyle/>
        <a:p>
          <a:endParaRPr lang="en-GB"/>
        </a:p>
      </dgm:t>
    </dgm:pt>
    <dgm:pt modelId="{933ED99F-00C3-4AE8-92D8-A9FB0CCC88B5}" type="sibTrans" cxnId="{F7BDA1FA-50AA-4517-A308-A97636A0B75C}">
      <dgm:prSet/>
      <dgm:spPr/>
      <dgm:t>
        <a:bodyPr/>
        <a:lstStyle/>
        <a:p>
          <a:endParaRPr lang="en-GB"/>
        </a:p>
      </dgm:t>
    </dgm:pt>
    <dgm:pt modelId="{1A16B9B4-F5EF-4E91-BC91-9B849444BA26}">
      <dgm:prSet custT="1"/>
      <dgm:spPr/>
      <dgm:t>
        <a:bodyPr/>
        <a:lstStyle/>
        <a:p>
          <a:r>
            <a:rPr lang="en-GB" sz="1600" dirty="0"/>
            <a:t>Service providing organisation</a:t>
          </a:r>
        </a:p>
      </dgm:t>
    </dgm:pt>
    <dgm:pt modelId="{D814DDD3-42FA-44C3-910C-9B05B32C3847}" type="parTrans" cxnId="{A6D5AF44-76F7-4783-94C2-89CFBEBD1921}">
      <dgm:prSet/>
      <dgm:spPr/>
      <dgm:t>
        <a:bodyPr/>
        <a:lstStyle/>
        <a:p>
          <a:endParaRPr lang="en-GB"/>
        </a:p>
      </dgm:t>
    </dgm:pt>
    <dgm:pt modelId="{A060A222-E51C-4AA1-B671-513EBC892C9D}" type="sibTrans" cxnId="{A6D5AF44-76F7-4783-94C2-89CFBEBD1921}">
      <dgm:prSet/>
      <dgm:spPr/>
      <dgm:t>
        <a:bodyPr/>
        <a:lstStyle/>
        <a:p>
          <a:endParaRPr lang="en-GB"/>
        </a:p>
      </dgm:t>
    </dgm:pt>
    <dgm:pt modelId="{66EEEA0B-5568-4E28-ADD5-CA00B02BC983}">
      <dgm:prSet custT="1"/>
      <dgm:spPr/>
      <dgm:t>
        <a:bodyPr/>
        <a:lstStyle/>
        <a:p>
          <a:r>
            <a:rPr lang="en-GB" sz="1600" dirty="0"/>
            <a:t>Other organisation</a:t>
          </a:r>
        </a:p>
      </dgm:t>
    </dgm:pt>
    <dgm:pt modelId="{720A6DAC-D2EC-458D-A3BA-C3D0AFA0B71E}" type="parTrans" cxnId="{360E7FD9-B3A5-48A6-B7FD-0ABC6A829782}">
      <dgm:prSet/>
      <dgm:spPr/>
      <dgm:t>
        <a:bodyPr/>
        <a:lstStyle/>
        <a:p>
          <a:endParaRPr lang="en-GB"/>
        </a:p>
      </dgm:t>
    </dgm:pt>
    <dgm:pt modelId="{8C1C1283-AEA1-4746-B3B7-04CD941EF5AA}" type="sibTrans" cxnId="{360E7FD9-B3A5-48A6-B7FD-0ABC6A829782}">
      <dgm:prSet/>
      <dgm:spPr/>
      <dgm:t>
        <a:bodyPr/>
        <a:lstStyle/>
        <a:p>
          <a:endParaRPr lang="en-GB"/>
        </a:p>
      </dgm:t>
    </dgm:pt>
    <dgm:pt modelId="{8C71EC13-D16D-4582-9BA3-B58DFBC4D05D}" type="pres">
      <dgm:prSet presAssocID="{AB987631-0352-4455-8AA6-B0C49ED7508A}" presName="Name0" presStyleCnt="0">
        <dgm:presLayoutVars>
          <dgm:chPref val="1"/>
          <dgm:dir/>
          <dgm:animOne val="branch"/>
          <dgm:animLvl val="lvl"/>
          <dgm:resizeHandles val="exact"/>
        </dgm:presLayoutVars>
      </dgm:prSet>
      <dgm:spPr/>
    </dgm:pt>
    <dgm:pt modelId="{59810F2E-C14B-4A4C-A759-701D6118F2E5}" type="pres">
      <dgm:prSet presAssocID="{B8409B05-0B7F-4E74-9D2F-61D7324879C7}" presName="root1" presStyleCnt="0"/>
      <dgm:spPr/>
    </dgm:pt>
    <dgm:pt modelId="{178E9115-76A5-4BA2-8AE4-431243931FA2}" type="pres">
      <dgm:prSet presAssocID="{B8409B05-0B7F-4E74-9D2F-61D7324879C7}" presName="LevelOneTextNode" presStyleLbl="node0" presStyleIdx="0" presStyleCnt="1">
        <dgm:presLayoutVars>
          <dgm:chPref val="3"/>
        </dgm:presLayoutVars>
      </dgm:prSet>
      <dgm:spPr/>
    </dgm:pt>
    <dgm:pt modelId="{40515E6D-C3E6-449A-A46D-9C859BE55970}" type="pres">
      <dgm:prSet presAssocID="{B8409B05-0B7F-4E74-9D2F-61D7324879C7}" presName="level2hierChild" presStyleCnt="0"/>
      <dgm:spPr/>
    </dgm:pt>
    <dgm:pt modelId="{2F500A24-654C-4C5C-81B7-F3551A2B31D8}" type="pres">
      <dgm:prSet presAssocID="{99BF6D27-4B99-4C12-9088-AAAFDEA2C3AA}" presName="conn2-1" presStyleLbl="parChTrans1D2" presStyleIdx="0" presStyleCnt="4"/>
      <dgm:spPr/>
    </dgm:pt>
    <dgm:pt modelId="{A140FBDC-01BA-4A9C-92C5-259AF373E544}" type="pres">
      <dgm:prSet presAssocID="{99BF6D27-4B99-4C12-9088-AAAFDEA2C3AA}" presName="connTx" presStyleLbl="parChTrans1D2" presStyleIdx="0" presStyleCnt="4"/>
      <dgm:spPr/>
    </dgm:pt>
    <dgm:pt modelId="{5FD06DC3-2AAD-4482-978B-5439CB64052F}" type="pres">
      <dgm:prSet presAssocID="{6B50D7BF-C4CB-4D7C-B3DB-404B1E6E6177}" presName="root2" presStyleCnt="0"/>
      <dgm:spPr/>
    </dgm:pt>
    <dgm:pt modelId="{F47A57BC-C30E-413F-AA1A-C3C46A11C7E5}" type="pres">
      <dgm:prSet presAssocID="{6B50D7BF-C4CB-4D7C-B3DB-404B1E6E6177}" presName="LevelTwoTextNode" presStyleLbl="node2" presStyleIdx="0" presStyleCnt="4">
        <dgm:presLayoutVars>
          <dgm:chPref val="3"/>
        </dgm:presLayoutVars>
      </dgm:prSet>
      <dgm:spPr/>
    </dgm:pt>
    <dgm:pt modelId="{62AD2B34-AC5B-499B-A3C6-8C4D2FBDFBD7}" type="pres">
      <dgm:prSet presAssocID="{6B50D7BF-C4CB-4D7C-B3DB-404B1E6E6177}" presName="level3hierChild" presStyleCnt="0"/>
      <dgm:spPr/>
    </dgm:pt>
    <dgm:pt modelId="{01B8BCA2-FA1C-48EA-B2B1-70AF366FEA5C}" type="pres">
      <dgm:prSet presAssocID="{906C8A20-BADE-4924-9EBD-12278AD17A5E}" presName="conn2-1" presStyleLbl="parChTrans1D2" presStyleIdx="1" presStyleCnt="4"/>
      <dgm:spPr/>
    </dgm:pt>
    <dgm:pt modelId="{F5E6FA3C-9EC6-4C4B-96BB-A265259334F3}" type="pres">
      <dgm:prSet presAssocID="{906C8A20-BADE-4924-9EBD-12278AD17A5E}" presName="connTx" presStyleLbl="parChTrans1D2" presStyleIdx="1" presStyleCnt="4"/>
      <dgm:spPr/>
    </dgm:pt>
    <dgm:pt modelId="{06BA6C0E-9A3C-4C1C-ADCB-DF029D5ACFEC}" type="pres">
      <dgm:prSet presAssocID="{325F6D63-1299-4FDA-9D53-1C4EAE705CD5}" presName="root2" presStyleCnt="0"/>
      <dgm:spPr/>
    </dgm:pt>
    <dgm:pt modelId="{99961A10-CF2C-4CFC-AB70-BCAFED71AF65}" type="pres">
      <dgm:prSet presAssocID="{325F6D63-1299-4FDA-9D53-1C4EAE705CD5}" presName="LevelTwoTextNode" presStyleLbl="node2" presStyleIdx="1" presStyleCnt="4">
        <dgm:presLayoutVars>
          <dgm:chPref val="3"/>
        </dgm:presLayoutVars>
      </dgm:prSet>
      <dgm:spPr/>
    </dgm:pt>
    <dgm:pt modelId="{078F9AAF-9F6C-4AB8-9D75-E4BA631EA6AB}" type="pres">
      <dgm:prSet presAssocID="{325F6D63-1299-4FDA-9D53-1C4EAE705CD5}" presName="level3hierChild" presStyleCnt="0"/>
      <dgm:spPr/>
    </dgm:pt>
    <dgm:pt modelId="{6D0A22E6-FE4C-46D4-B6B7-0D7F8995FB84}" type="pres">
      <dgm:prSet presAssocID="{D814DDD3-42FA-44C3-910C-9B05B32C3847}" presName="conn2-1" presStyleLbl="parChTrans1D2" presStyleIdx="2" presStyleCnt="4"/>
      <dgm:spPr/>
    </dgm:pt>
    <dgm:pt modelId="{AA703D9E-8A2C-4E60-ACBB-2CD48322B957}" type="pres">
      <dgm:prSet presAssocID="{D814DDD3-42FA-44C3-910C-9B05B32C3847}" presName="connTx" presStyleLbl="parChTrans1D2" presStyleIdx="2" presStyleCnt="4"/>
      <dgm:spPr/>
    </dgm:pt>
    <dgm:pt modelId="{893250D6-754B-464C-A1D7-BE9CF8FF0701}" type="pres">
      <dgm:prSet presAssocID="{1A16B9B4-F5EF-4E91-BC91-9B849444BA26}" presName="root2" presStyleCnt="0"/>
      <dgm:spPr/>
    </dgm:pt>
    <dgm:pt modelId="{C046F093-5D03-424B-97C4-6AD12F08803A}" type="pres">
      <dgm:prSet presAssocID="{1A16B9B4-F5EF-4E91-BC91-9B849444BA26}" presName="LevelTwoTextNode" presStyleLbl="node2" presStyleIdx="2" presStyleCnt="4">
        <dgm:presLayoutVars>
          <dgm:chPref val="3"/>
        </dgm:presLayoutVars>
      </dgm:prSet>
      <dgm:spPr/>
    </dgm:pt>
    <dgm:pt modelId="{977ACD2A-0C3D-40D3-B3A0-CB1C3768EA59}" type="pres">
      <dgm:prSet presAssocID="{1A16B9B4-F5EF-4E91-BC91-9B849444BA26}" presName="level3hierChild" presStyleCnt="0"/>
      <dgm:spPr/>
    </dgm:pt>
    <dgm:pt modelId="{220971F6-29D0-429A-8389-4821D07985A8}" type="pres">
      <dgm:prSet presAssocID="{720A6DAC-D2EC-458D-A3BA-C3D0AFA0B71E}" presName="conn2-1" presStyleLbl="parChTrans1D2" presStyleIdx="3" presStyleCnt="4"/>
      <dgm:spPr/>
    </dgm:pt>
    <dgm:pt modelId="{295FA496-3F1E-4A22-8B88-071F6525559D}" type="pres">
      <dgm:prSet presAssocID="{720A6DAC-D2EC-458D-A3BA-C3D0AFA0B71E}" presName="connTx" presStyleLbl="parChTrans1D2" presStyleIdx="3" presStyleCnt="4"/>
      <dgm:spPr/>
    </dgm:pt>
    <dgm:pt modelId="{D8BE3713-76F7-42A7-A7C1-723D5068ADB5}" type="pres">
      <dgm:prSet presAssocID="{66EEEA0B-5568-4E28-ADD5-CA00B02BC983}" presName="root2" presStyleCnt="0"/>
      <dgm:spPr/>
    </dgm:pt>
    <dgm:pt modelId="{8EDA6EA8-12D0-4145-A132-386BCD185C3C}" type="pres">
      <dgm:prSet presAssocID="{66EEEA0B-5568-4E28-ADD5-CA00B02BC983}" presName="LevelTwoTextNode" presStyleLbl="node2" presStyleIdx="3" presStyleCnt="4">
        <dgm:presLayoutVars>
          <dgm:chPref val="3"/>
        </dgm:presLayoutVars>
      </dgm:prSet>
      <dgm:spPr/>
    </dgm:pt>
    <dgm:pt modelId="{A42EFC3A-45B9-435B-AA54-956B1A66FAF3}" type="pres">
      <dgm:prSet presAssocID="{66EEEA0B-5568-4E28-ADD5-CA00B02BC983}" presName="level3hierChild" presStyleCnt="0"/>
      <dgm:spPr/>
    </dgm:pt>
  </dgm:ptLst>
  <dgm:cxnLst>
    <dgm:cxn modelId="{17D06C01-2035-4621-9F65-2AFAA124F3A7}" type="presOf" srcId="{1A16B9B4-F5EF-4E91-BC91-9B849444BA26}" destId="{C046F093-5D03-424B-97C4-6AD12F08803A}" srcOrd="0" destOrd="0" presId="urn:microsoft.com/office/officeart/2008/layout/HorizontalMultiLevelHierarchy"/>
    <dgm:cxn modelId="{92EFF507-12BB-4FE6-B4E4-BCF5B8AFF956}" type="presOf" srcId="{D814DDD3-42FA-44C3-910C-9B05B32C3847}" destId="{6D0A22E6-FE4C-46D4-B6B7-0D7F8995FB84}" srcOrd="0" destOrd="0" presId="urn:microsoft.com/office/officeart/2008/layout/HorizontalMultiLevelHierarchy"/>
    <dgm:cxn modelId="{EEB28A08-A7EA-422A-9388-C0FBF2035F40}" type="presOf" srcId="{66EEEA0B-5568-4E28-ADD5-CA00B02BC983}" destId="{8EDA6EA8-12D0-4145-A132-386BCD185C3C}" srcOrd="0" destOrd="0" presId="urn:microsoft.com/office/officeart/2008/layout/HorizontalMultiLevelHierarchy"/>
    <dgm:cxn modelId="{A6D5AF44-76F7-4783-94C2-89CFBEBD1921}" srcId="{B8409B05-0B7F-4E74-9D2F-61D7324879C7}" destId="{1A16B9B4-F5EF-4E91-BC91-9B849444BA26}" srcOrd="2" destOrd="0" parTransId="{D814DDD3-42FA-44C3-910C-9B05B32C3847}" sibTransId="{A060A222-E51C-4AA1-B671-513EBC892C9D}"/>
    <dgm:cxn modelId="{F2430551-063D-411C-B7A0-E6348C0142A0}" type="presOf" srcId="{906C8A20-BADE-4924-9EBD-12278AD17A5E}" destId="{F5E6FA3C-9EC6-4C4B-96BB-A265259334F3}" srcOrd="1" destOrd="0" presId="urn:microsoft.com/office/officeart/2008/layout/HorizontalMultiLevelHierarchy"/>
    <dgm:cxn modelId="{18596057-BC54-497B-8D24-47EA971DDE6B}" srcId="{B8409B05-0B7F-4E74-9D2F-61D7324879C7}" destId="{6B50D7BF-C4CB-4D7C-B3DB-404B1E6E6177}" srcOrd="0" destOrd="0" parTransId="{99BF6D27-4B99-4C12-9088-AAAFDEA2C3AA}" sibTransId="{ED14D701-C8D5-4555-B4F2-A9A11FBD9EFB}"/>
    <dgm:cxn modelId="{449BA65A-3089-4BDE-9450-58CFE0CE5E7A}" type="presOf" srcId="{99BF6D27-4B99-4C12-9088-AAAFDEA2C3AA}" destId="{A140FBDC-01BA-4A9C-92C5-259AF373E544}" srcOrd="1" destOrd="0" presId="urn:microsoft.com/office/officeart/2008/layout/HorizontalMultiLevelHierarchy"/>
    <dgm:cxn modelId="{71437F94-A7B1-4E19-956F-5AB7DC936333}" srcId="{AB987631-0352-4455-8AA6-B0C49ED7508A}" destId="{B8409B05-0B7F-4E74-9D2F-61D7324879C7}" srcOrd="0" destOrd="0" parTransId="{3A5543BE-7E9A-4302-93FD-A3010D173C2F}" sibTransId="{887EF8BF-BB1C-4D6C-B111-0A4FC2B16CD9}"/>
    <dgm:cxn modelId="{026286B4-373A-401F-880D-3DE2F28562A6}" type="presOf" srcId="{6B50D7BF-C4CB-4D7C-B3DB-404B1E6E6177}" destId="{F47A57BC-C30E-413F-AA1A-C3C46A11C7E5}" srcOrd="0" destOrd="0" presId="urn:microsoft.com/office/officeart/2008/layout/HorizontalMultiLevelHierarchy"/>
    <dgm:cxn modelId="{AE5805C0-0ADD-485D-B3C2-53B8FF8C37AD}" type="presOf" srcId="{720A6DAC-D2EC-458D-A3BA-C3D0AFA0B71E}" destId="{295FA496-3F1E-4A22-8B88-071F6525559D}" srcOrd="1" destOrd="0" presId="urn:microsoft.com/office/officeart/2008/layout/HorizontalMultiLevelHierarchy"/>
    <dgm:cxn modelId="{0D27E4C3-5053-4684-B5DD-7D9C600424DA}" type="presOf" srcId="{D814DDD3-42FA-44C3-910C-9B05B32C3847}" destId="{AA703D9E-8A2C-4E60-ACBB-2CD48322B957}" srcOrd="1" destOrd="0" presId="urn:microsoft.com/office/officeart/2008/layout/HorizontalMultiLevelHierarchy"/>
    <dgm:cxn modelId="{EDD658C8-CEB6-4E1F-A712-1981DC2D5867}" type="presOf" srcId="{906C8A20-BADE-4924-9EBD-12278AD17A5E}" destId="{01B8BCA2-FA1C-48EA-B2B1-70AF366FEA5C}" srcOrd="0" destOrd="0" presId="urn:microsoft.com/office/officeart/2008/layout/HorizontalMultiLevelHierarchy"/>
    <dgm:cxn modelId="{360E7FD9-B3A5-48A6-B7FD-0ABC6A829782}" srcId="{B8409B05-0B7F-4E74-9D2F-61D7324879C7}" destId="{66EEEA0B-5568-4E28-ADD5-CA00B02BC983}" srcOrd="3" destOrd="0" parTransId="{720A6DAC-D2EC-458D-A3BA-C3D0AFA0B71E}" sibTransId="{8C1C1283-AEA1-4746-B3B7-04CD941EF5AA}"/>
    <dgm:cxn modelId="{5B95FAD9-2392-44A5-AA97-4C3BFB14DFCD}" type="presOf" srcId="{720A6DAC-D2EC-458D-A3BA-C3D0AFA0B71E}" destId="{220971F6-29D0-429A-8389-4821D07985A8}" srcOrd="0" destOrd="0" presId="urn:microsoft.com/office/officeart/2008/layout/HorizontalMultiLevelHierarchy"/>
    <dgm:cxn modelId="{56B922DB-E6B0-4F34-BADB-4EC578BEDB27}" type="presOf" srcId="{AB987631-0352-4455-8AA6-B0C49ED7508A}" destId="{8C71EC13-D16D-4582-9BA3-B58DFBC4D05D}" srcOrd="0" destOrd="0" presId="urn:microsoft.com/office/officeart/2008/layout/HorizontalMultiLevelHierarchy"/>
    <dgm:cxn modelId="{8765E9EE-FF1B-4369-B912-223FF2534461}" type="presOf" srcId="{B8409B05-0B7F-4E74-9D2F-61D7324879C7}" destId="{178E9115-76A5-4BA2-8AE4-431243931FA2}" srcOrd="0" destOrd="0" presId="urn:microsoft.com/office/officeart/2008/layout/HorizontalMultiLevelHierarchy"/>
    <dgm:cxn modelId="{84F622F1-29E1-462F-A902-E3DB9AE85AA5}" type="presOf" srcId="{325F6D63-1299-4FDA-9D53-1C4EAE705CD5}" destId="{99961A10-CF2C-4CFC-AB70-BCAFED71AF65}" srcOrd="0" destOrd="0" presId="urn:microsoft.com/office/officeart/2008/layout/HorizontalMultiLevelHierarchy"/>
    <dgm:cxn modelId="{52FABFF9-C465-4B71-8BFB-BFB1DC7388E8}" type="presOf" srcId="{99BF6D27-4B99-4C12-9088-AAAFDEA2C3AA}" destId="{2F500A24-654C-4C5C-81B7-F3551A2B31D8}" srcOrd="0" destOrd="0" presId="urn:microsoft.com/office/officeart/2008/layout/HorizontalMultiLevelHierarchy"/>
    <dgm:cxn modelId="{F7BDA1FA-50AA-4517-A308-A97636A0B75C}" srcId="{B8409B05-0B7F-4E74-9D2F-61D7324879C7}" destId="{325F6D63-1299-4FDA-9D53-1C4EAE705CD5}" srcOrd="1" destOrd="0" parTransId="{906C8A20-BADE-4924-9EBD-12278AD17A5E}" sibTransId="{933ED99F-00C3-4AE8-92D8-A9FB0CCC88B5}"/>
    <dgm:cxn modelId="{7BE18ED2-6B66-41B3-A299-6E29C4D2F589}" type="presParOf" srcId="{8C71EC13-D16D-4582-9BA3-B58DFBC4D05D}" destId="{59810F2E-C14B-4A4C-A759-701D6118F2E5}" srcOrd="0" destOrd="0" presId="urn:microsoft.com/office/officeart/2008/layout/HorizontalMultiLevelHierarchy"/>
    <dgm:cxn modelId="{F4D1D8FC-FD64-40F2-84A8-4905ACB242AB}" type="presParOf" srcId="{59810F2E-C14B-4A4C-A759-701D6118F2E5}" destId="{178E9115-76A5-4BA2-8AE4-431243931FA2}" srcOrd="0" destOrd="0" presId="urn:microsoft.com/office/officeart/2008/layout/HorizontalMultiLevelHierarchy"/>
    <dgm:cxn modelId="{A7EEA459-0164-4D28-B08E-AC2B9FCEF381}" type="presParOf" srcId="{59810F2E-C14B-4A4C-A759-701D6118F2E5}" destId="{40515E6D-C3E6-449A-A46D-9C859BE55970}" srcOrd="1" destOrd="0" presId="urn:microsoft.com/office/officeart/2008/layout/HorizontalMultiLevelHierarchy"/>
    <dgm:cxn modelId="{0CE48DCA-0380-4834-AE61-C79AF8615D76}" type="presParOf" srcId="{40515E6D-C3E6-449A-A46D-9C859BE55970}" destId="{2F500A24-654C-4C5C-81B7-F3551A2B31D8}" srcOrd="0" destOrd="0" presId="urn:microsoft.com/office/officeart/2008/layout/HorizontalMultiLevelHierarchy"/>
    <dgm:cxn modelId="{C15B6177-8911-4E52-97A0-913D862624CA}" type="presParOf" srcId="{2F500A24-654C-4C5C-81B7-F3551A2B31D8}" destId="{A140FBDC-01BA-4A9C-92C5-259AF373E544}" srcOrd="0" destOrd="0" presId="urn:microsoft.com/office/officeart/2008/layout/HorizontalMultiLevelHierarchy"/>
    <dgm:cxn modelId="{2A89052F-3DC1-4612-A691-CF930ECADA46}" type="presParOf" srcId="{40515E6D-C3E6-449A-A46D-9C859BE55970}" destId="{5FD06DC3-2AAD-4482-978B-5439CB64052F}" srcOrd="1" destOrd="0" presId="urn:microsoft.com/office/officeart/2008/layout/HorizontalMultiLevelHierarchy"/>
    <dgm:cxn modelId="{ACC7BD53-01DC-490D-9740-6259DAE65900}" type="presParOf" srcId="{5FD06DC3-2AAD-4482-978B-5439CB64052F}" destId="{F47A57BC-C30E-413F-AA1A-C3C46A11C7E5}" srcOrd="0" destOrd="0" presId="urn:microsoft.com/office/officeart/2008/layout/HorizontalMultiLevelHierarchy"/>
    <dgm:cxn modelId="{DF650587-9C56-4114-A455-0D37E1A6FCC7}" type="presParOf" srcId="{5FD06DC3-2AAD-4482-978B-5439CB64052F}" destId="{62AD2B34-AC5B-499B-A3C6-8C4D2FBDFBD7}" srcOrd="1" destOrd="0" presId="urn:microsoft.com/office/officeart/2008/layout/HorizontalMultiLevelHierarchy"/>
    <dgm:cxn modelId="{29264808-D17D-4674-963E-DC9A3BD42B15}" type="presParOf" srcId="{40515E6D-C3E6-449A-A46D-9C859BE55970}" destId="{01B8BCA2-FA1C-48EA-B2B1-70AF366FEA5C}" srcOrd="2" destOrd="0" presId="urn:microsoft.com/office/officeart/2008/layout/HorizontalMultiLevelHierarchy"/>
    <dgm:cxn modelId="{D0D188B6-6493-40AE-936C-1D4669AFEEF2}" type="presParOf" srcId="{01B8BCA2-FA1C-48EA-B2B1-70AF366FEA5C}" destId="{F5E6FA3C-9EC6-4C4B-96BB-A265259334F3}" srcOrd="0" destOrd="0" presId="urn:microsoft.com/office/officeart/2008/layout/HorizontalMultiLevelHierarchy"/>
    <dgm:cxn modelId="{F883017E-5710-4288-B016-FCC2880A7336}" type="presParOf" srcId="{40515E6D-C3E6-449A-A46D-9C859BE55970}" destId="{06BA6C0E-9A3C-4C1C-ADCB-DF029D5ACFEC}" srcOrd="3" destOrd="0" presId="urn:microsoft.com/office/officeart/2008/layout/HorizontalMultiLevelHierarchy"/>
    <dgm:cxn modelId="{12EC12D9-2BB1-4B66-8704-BF4EDF5771D1}" type="presParOf" srcId="{06BA6C0E-9A3C-4C1C-ADCB-DF029D5ACFEC}" destId="{99961A10-CF2C-4CFC-AB70-BCAFED71AF65}" srcOrd="0" destOrd="0" presId="urn:microsoft.com/office/officeart/2008/layout/HorizontalMultiLevelHierarchy"/>
    <dgm:cxn modelId="{A564A1F2-F93E-46FC-A42F-8CF6394200A0}" type="presParOf" srcId="{06BA6C0E-9A3C-4C1C-ADCB-DF029D5ACFEC}" destId="{078F9AAF-9F6C-4AB8-9D75-E4BA631EA6AB}" srcOrd="1" destOrd="0" presId="urn:microsoft.com/office/officeart/2008/layout/HorizontalMultiLevelHierarchy"/>
    <dgm:cxn modelId="{BC9C6982-6AC0-4A4C-9AD4-FDEEF40B0294}" type="presParOf" srcId="{40515E6D-C3E6-449A-A46D-9C859BE55970}" destId="{6D0A22E6-FE4C-46D4-B6B7-0D7F8995FB84}" srcOrd="4" destOrd="0" presId="urn:microsoft.com/office/officeart/2008/layout/HorizontalMultiLevelHierarchy"/>
    <dgm:cxn modelId="{75D4E36D-062D-4CF0-8F6D-1F00FDCE8D8B}" type="presParOf" srcId="{6D0A22E6-FE4C-46D4-B6B7-0D7F8995FB84}" destId="{AA703D9E-8A2C-4E60-ACBB-2CD48322B957}" srcOrd="0" destOrd="0" presId="urn:microsoft.com/office/officeart/2008/layout/HorizontalMultiLevelHierarchy"/>
    <dgm:cxn modelId="{66CAC36B-0E1C-4C45-8264-0A1A92C3F45F}" type="presParOf" srcId="{40515E6D-C3E6-449A-A46D-9C859BE55970}" destId="{893250D6-754B-464C-A1D7-BE9CF8FF0701}" srcOrd="5" destOrd="0" presId="urn:microsoft.com/office/officeart/2008/layout/HorizontalMultiLevelHierarchy"/>
    <dgm:cxn modelId="{55DE8BB0-B2E0-4B20-AC8B-0329F8CE190C}" type="presParOf" srcId="{893250D6-754B-464C-A1D7-BE9CF8FF0701}" destId="{C046F093-5D03-424B-97C4-6AD12F08803A}" srcOrd="0" destOrd="0" presId="urn:microsoft.com/office/officeart/2008/layout/HorizontalMultiLevelHierarchy"/>
    <dgm:cxn modelId="{2506327E-8285-4711-BF18-7141BBC798A8}" type="presParOf" srcId="{893250D6-754B-464C-A1D7-BE9CF8FF0701}" destId="{977ACD2A-0C3D-40D3-B3A0-CB1C3768EA59}" srcOrd="1" destOrd="0" presId="urn:microsoft.com/office/officeart/2008/layout/HorizontalMultiLevelHierarchy"/>
    <dgm:cxn modelId="{8147FC06-A543-4A88-B47C-FF328B17A67E}" type="presParOf" srcId="{40515E6D-C3E6-449A-A46D-9C859BE55970}" destId="{220971F6-29D0-429A-8389-4821D07985A8}" srcOrd="6" destOrd="0" presId="urn:microsoft.com/office/officeart/2008/layout/HorizontalMultiLevelHierarchy"/>
    <dgm:cxn modelId="{3F7A29D8-96D4-41D9-98DC-525A1238FD8E}" type="presParOf" srcId="{220971F6-29D0-429A-8389-4821D07985A8}" destId="{295FA496-3F1E-4A22-8B88-071F6525559D}" srcOrd="0" destOrd="0" presId="urn:microsoft.com/office/officeart/2008/layout/HorizontalMultiLevelHierarchy"/>
    <dgm:cxn modelId="{A38B199C-9275-4875-B2E2-00AE6C62219E}" type="presParOf" srcId="{40515E6D-C3E6-449A-A46D-9C859BE55970}" destId="{D8BE3713-76F7-42A7-A7C1-723D5068ADB5}" srcOrd="7" destOrd="0" presId="urn:microsoft.com/office/officeart/2008/layout/HorizontalMultiLevelHierarchy"/>
    <dgm:cxn modelId="{C868AF8E-66A4-4CA4-900A-FDAEC97173BE}" type="presParOf" srcId="{D8BE3713-76F7-42A7-A7C1-723D5068ADB5}" destId="{8EDA6EA8-12D0-4145-A132-386BCD185C3C}" srcOrd="0" destOrd="0" presId="urn:microsoft.com/office/officeart/2008/layout/HorizontalMultiLevelHierarchy"/>
    <dgm:cxn modelId="{625453CC-E62C-4878-8818-DA1E0DA5B12D}" type="presParOf" srcId="{D8BE3713-76F7-42A7-A7C1-723D5068ADB5}" destId="{A42EFC3A-45B9-435B-AA54-956B1A66FAF3}" srcOrd="1" destOrd="0" presId="urn:microsoft.com/office/officeart/2008/layout/HorizontalMultiLevelHierarchy"/>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4054DC3-10EA-4156-8AAC-6667CF025210}" type="doc">
      <dgm:prSet loTypeId="urn:microsoft.com/office/officeart/2005/8/layout/hList1" loCatId="list" qsTypeId="urn:microsoft.com/office/officeart/2005/8/quickstyle/simple1" qsCatId="simple" csTypeId="urn:microsoft.com/office/officeart/2005/8/colors/accent6_2" csCatId="accent6" phldr="1"/>
      <dgm:spPr/>
      <dgm:t>
        <a:bodyPr/>
        <a:lstStyle/>
        <a:p>
          <a:endParaRPr lang="en-GB"/>
        </a:p>
      </dgm:t>
    </dgm:pt>
    <dgm:pt modelId="{4D9C0330-8454-4C8B-A182-C8F0AB9EF561}">
      <dgm:prSet custT="1"/>
      <dgm:spPr/>
      <dgm:t>
        <a:bodyPr/>
        <a:lstStyle/>
        <a:p>
          <a:r>
            <a:rPr lang="nl-NL" sz="1500" b="1" dirty="0"/>
            <a:t>Members</a:t>
          </a:r>
          <a:endParaRPr lang="en-GB" sz="1500" dirty="0"/>
        </a:p>
      </dgm:t>
    </dgm:pt>
    <dgm:pt modelId="{C39FD59A-1F8D-4F2D-A4CA-DADDD5E6B795}" type="parTrans" cxnId="{064EE12C-A801-4EB4-8647-379E07F96DB3}">
      <dgm:prSet/>
      <dgm:spPr/>
      <dgm:t>
        <a:bodyPr/>
        <a:lstStyle/>
        <a:p>
          <a:endParaRPr lang="en-GB"/>
        </a:p>
      </dgm:t>
    </dgm:pt>
    <dgm:pt modelId="{824A019A-66A4-4A9B-8E30-E1B32525D08E}" type="sibTrans" cxnId="{064EE12C-A801-4EB4-8647-379E07F96DB3}">
      <dgm:prSet/>
      <dgm:spPr/>
      <dgm:t>
        <a:bodyPr/>
        <a:lstStyle/>
        <a:p>
          <a:endParaRPr lang="en-GB"/>
        </a:p>
      </dgm:t>
    </dgm:pt>
    <dgm:pt modelId="{3B94BB7F-4605-41A6-B8B0-3EE0A718B4AE}">
      <dgm:prSet custT="1"/>
      <dgm:spPr/>
      <dgm:t>
        <a:bodyPr/>
        <a:lstStyle/>
        <a:p>
          <a:r>
            <a:rPr lang="nl-NL" sz="1500" b="1" dirty="0"/>
            <a:t>Observers</a:t>
          </a:r>
          <a:endParaRPr lang="en-GB" sz="1500" dirty="0"/>
        </a:p>
      </dgm:t>
    </dgm:pt>
    <dgm:pt modelId="{AFA2383D-A831-4999-90B7-26518D8B91CA}" type="parTrans" cxnId="{A6DF272E-8E69-4F6F-8EE4-63E271409A19}">
      <dgm:prSet/>
      <dgm:spPr/>
      <dgm:t>
        <a:bodyPr/>
        <a:lstStyle/>
        <a:p>
          <a:endParaRPr lang="en-GB"/>
        </a:p>
      </dgm:t>
    </dgm:pt>
    <dgm:pt modelId="{6E73997B-848C-4500-8962-0E1280950A22}" type="sibTrans" cxnId="{A6DF272E-8E69-4F6F-8EE4-63E271409A19}">
      <dgm:prSet/>
      <dgm:spPr/>
      <dgm:t>
        <a:bodyPr/>
        <a:lstStyle/>
        <a:p>
          <a:endParaRPr lang="en-GB"/>
        </a:p>
      </dgm:t>
    </dgm:pt>
    <dgm:pt modelId="{28DD887F-6BE6-4C9D-ABD9-27063B9C7EF2}">
      <dgm:prSet/>
      <dgm:spPr/>
      <dgm:t>
        <a:bodyPr/>
        <a:lstStyle/>
        <a:p>
          <a:pPr>
            <a:buFont typeface="+mj-lt"/>
            <a:buAutoNum type="arabicPeriod"/>
          </a:pPr>
          <a:r>
            <a:rPr lang="en-GB" dirty="0"/>
            <a:t>Attending the meetings of the General Assembly; </a:t>
          </a:r>
        </a:p>
      </dgm:t>
    </dgm:pt>
    <dgm:pt modelId="{2416E92A-EA69-4ECF-B0E3-E3F368572BB0}" type="parTrans" cxnId="{E2D31CA6-4E75-4499-8E7B-9CCA1DF87E0A}">
      <dgm:prSet/>
      <dgm:spPr/>
      <dgm:t>
        <a:bodyPr/>
        <a:lstStyle/>
        <a:p>
          <a:endParaRPr lang="en-GB"/>
        </a:p>
      </dgm:t>
    </dgm:pt>
    <dgm:pt modelId="{CB2FA32C-65F3-4D5F-828E-E2A6F08A7BD7}" type="sibTrans" cxnId="{E2D31CA6-4E75-4499-8E7B-9CCA1DF87E0A}">
      <dgm:prSet/>
      <dgm:spPr/>
      <dgm:t>
        <a:bodyPr/>
        <a:lstStyle/>
        <a:p>
          <a:endParaRPr lang="en-GB"/>
        </a:p>
      </dgm:t>
    </dgm:pt>
    <dgm:pt modelId="{5FFF662B-E1BA-4F84-91E2-DC8F3E2A51D8}">
      <dgm:prSet/>
      <dgm:spPr/>
      <dgm:t>
        <a:bodyPr/>
        <a:lstStyle/>
        <a:p>
          <a:pPr>
            <a:buFont typeface="+mj-lt"/>
            <a:buAutoNum type="arabicPeriod"/>
          </a:pPr>
          <a:r>
            <a:rPr lang="en-GB" dirty="0"/>
            <a:t>Attending the meetings of the General Assembly; </a:t>
          </a:r>
        </a:p>
      </dgm:t>
    </dgm:pt>
    <dgm:pt modelId="{6DE620D7-29C6-4DFA-8FFC-8D40B869A5E6}" type="parTrans" cxnId="{8C40F6B5-0FB4-4B4C-8DCA-8AB7337382B4}">
      <dgm:prSet/>
      <dgm:spPr/>
      <dgm:t>
        <a:bodyPr/>
        <a:lstStyle/>
        <a:p>
          <a:endParaRPr lang="en-GB"/>
        </a:p>
      </dgm:t>
    </dgm:pt>
    <dgm:pt modelId="{532A920E-18F5-4AAB-B29B-55251C883853}" type="sibTrans" cxnId="{8C40F6B5-0FB4-4B4C-8DCA-8AB7337382B4}">
      <dgm:prSet/>
      <dgm:spPr/>
      <dgm:t>
        <a:bodyPr/>
        <a:lstStyle/>
        <a:p>
          <a:endParaRPr lang="en-GB"/>
        </a:p>
      </dgm:t>
    </dgm:pt>
    <dgm:pt modelId="{E6385746-E917-4136-ACF4-BC52BCB2AD97}">
      <dgm:prSet/>
      <dgm:spPr/>
      <dgm:t>
        <a:bodyPr/>
        <a:lstStyle/>
        <a:p>
          <a:pPr>
            <a:buFont typeface="+mj-lt"/>
            <a:buAutoNum type="arabicPeriod"/>
          </a:pPr>
          <a:r>
            <a:rPr lang="en-GB" dirty="0"/>
            <a:t>Presenting in person their defence before the General Assembly, prior to being excluded from Membership; </a:t>
          </a:r>
        </a:p>
      </dgm:t>
    </dgm:pt>
    <dgm:pt modelId="{E228A39A-E7EF-4A6B-8E5A-B4983C75651E}" type="parTrans" cxnId="{949EA4D5-A959-4916-88EC-77F144EDB0D6}">
      <dgm:prSet/>
      <dgm:spPr/>
      <dgm:t>
        <a:bodyPr/>
        <a:lstStyle/>
        <a:p>
          <a:endParaRPr lang="en-GB"/>
        </a:p>
      </dgm:t>
    </dgm:pt>
    <dgm:pt modelId="{3CDB95A9-54BC-490D-BB0D-0D6B3C57DEC5}" type="sibTrans" cxnId="{949EA4D5-A959-4916-88EC-77F144EDB0D6}">
      <dgm:prSet/>
      <dgm:spPr/>
      <dgm:t>
        <a:bodyPr/>
        <a:lstStyle/>
        <a:p>
          <a:endParaRPr lang="en-GB"/>
        </a:p>
      </dgm:t>
    </dgm:pt>
    <dgm:pt modelId="{2D398D61-93C1-471C-80AF-383CE8BBE26B}">
      <dgm:prSet/>
      <dgm:spPr/>
      <dgm:t>
        <a:bodyPr/>
        <a:lstStyle/>
        <a:p>
          <a:pPr>
            <a:buFont typeface="+mj-lt"/>
            <a:buAutoNum type="arabicPeriod"/>
          </a:pPr>
          <a:r>
            <a:rPr lang="en-GB" dirty="0"/>
            <a:t>Resigning from the Association; </a:t>
          </a:r>
        </a:p>
      </dgm:t>
    </dgm:pt>
    <dgm:pt modelId="{367B26E7-668E-4F1D-AC60-B087AFCE5B58}" type="parTrans" cxnId="{D6E98237-6B3B-4061-BC88-439484CF1BBD}">
      <dgm:prSet/>
      <dgm:spPr/>
      <dgm:t>
        <a:bodyPr/>
        <a:lstStyle/>
        <a:p>
          <a:endParaRPr lang="en-GB"/>
        </a:p>
      </dgm:t>
    </dgm:pt>
    <dgm:pt modelId="{A52BCAF1-96B0-465F-B4A0-EF82F025C8C1}" type="sibTrans" cxnId="{D6E98237-6B3B-4061-BC88-439484CF1BBD}">
      <dgm:prSet/>
      <dgm:spPr/>
      <dgm:t>
        <a:bodyPr/>
        <a:lstStyle/>
        <a:p>
          <a:endParaRPr lang="en-GB"/>
        </a:p>
      </dgm:t>
    </dgm:pt>
    <dgm:pt modelId="{3E60FE7E-24EE-486F-8771-305ACEAD9385}">
      <dgm:prSet/>
      <dgm:spPr/>
      <dgm:t>
        <a:bodyPr/>
        <a:lstStyle/>
        <a:p>
          <a:pPr>
            <a:buFont typeface="+mj-lt"/>
            <a:buAutoNum type="arabicPeriod"/>
          </a:pPr>
          <a:r>
            <a:rPr lang="en-GB" dirty="0"/>
            <a:t>Participating in the activities of the Association;</a:t>
          </a:r>
        </a:p>
      </dgm:t>
    </dgm:pt>
    <dgm:pt modelId="{E15CC225-1C19-4626-9A68-0AE1CE22C030}" type="parTrans" cxnId="{1BD9B86D-1AC6-47E9-AFE5-ACE7ADDD2372}">
      <dgm:prSet/>
      <dgm:spPr/>
      <dgm:t>
        <a:bodyPr/>
        <a:lstStyle/>
        <a:p>
          <a:endParaRPr lang="en-GB"/>
        </a:p>
      </dgm:t>
    </dgm:pt>
    <dgm:pt modelId="{9406EDDA-83CB-4386-BFDF-102D874BB582}" type="sibTrans" cxnId="{1BD9B86D-1AC6-47E9-AFE5-ACE7ADDD2372}">
      <dgm:prSet/>
      <dgm:spPr/>
      <dgm:t>
        <a:bodyPr/>
        <a:lstStyle/>
        <a:p>
          <a:endParaRPr lang="en-GB"/>
        </a:p>
      </dgm:t>
    </dgm:pt>
    <dgm:pt modelId="{D11A1758-50CC-42E5-96A5-5EC83F20D406}">
      <dgm:prSet/>
      <dgm:spPr/>
      <dgm:t>
        <a:bodyPr/>
        <a:lstStyle/>
        <a:p>
          <a:pPr>
            <a:buFont typeface="+mj-lt"/>
            <a:buAutoNum type="arabicPeriod"/>
          </a:pPr>
          <a:r>
            <a:rPr lang="en-GB" dirty="0"/>
            <a:t>Presenting in person their defence before the General Assembly, prior to being excluded from Membership; </a:t>
          </a:r>
        </a:p>
      </dgm:t>
    </dgm:pt>
    <dgm:pt modelId="{68519BC3-C2F1-4DED-815D-90C7FFD1DC45}" type="parTrans" cxnId="{4B092B79-FC15-46E8-9894-72AE6832DF4B}">
      <dgm:prSet/>
      <dgm:spPr/>
      <dgm:t>
        <a:bodyPr/>
        <a:lstStyle/>
        <a:p>
          <a:endParaRPr lang="en-GB"/>
        </a:p>
      </dgm:t>
    </dgm:pt>
    <dgm:pt modelId="{3B9BD6D3-D768-4692-BA58-4BF6DA9C3437}" type="sibTrans" cxnId="{4B092B79-FC15-46E8-9894-72AE6832DF4B}">
      <dgm:prSet/>
      <dgm:spPr/>
      <dgm:t>
        <a:bodyPr/>
        <a:lstStyle/>
        <a:p>
          <a:endParaRPr lang="en-GB"/>
        </a:p>
      </dgm:t>
    </dgm:pt>
    <dgm:pt modelId="{73D7C3F5-DF3C-44B1-9B38-C5A22A081629}">
      <dgm:prSet/>
      <dgm:spPr/>
      <dgm:t>
        <a:bodyPr/>
        <a:lstStyle/>
        <a:p>
          <a:pPr>
            <a:buFont typeface="+mj-lt"/>
            <a:buAutoNum type="arabicPeriod"/>
          </a:pPr>
          <a:r>
            <a:rPr lang="en-GB" dirty="0"/>
            <a:t>Resigning from the Association; </a:t>
          </a:r>
        </a:p>
      </dgm:t>
    </dgm:pt>
    <dgm:pt modelId="{DC512025-995F-408F-B128-E10AF6D286A9}" type="parTrans" cxnId="{334F62A6-100E-4E17-A947-35018D225F07}">
      <dgm:prSet/>
      <dgm:spPr/>
      <dgm:t>
        <a:bodyPr/>
        <a:lstStyle/>
        <a:p>
          <a:endParaRPr lang="en-GB"/>
        </a:p>
      </dgm:t>
    </dgm:pt>
    <dgm:pt modelId="{884FF4C7-5842-4492-9066-E3295EDD1A7A}" type="sibTrans" cxnId="{334F62A6-100E-4E17-A947-35018D225F07}">
      <dgm:prSet/>
      <dgm:spPr/>
      <dgm:t>
        <a:bodyPr/>
        <a:lstStyle/>
        <a:p>
          <a:endParaRPr lang="en-GB"/>
        </a:p>
      </dgm:t>
    </dgm:pt>
    <dgm:pt modelId="{613AFBCE-C912-4C98-B1C9-FB99A48DC738}">
      <dgm:prSet/>
      <dgm:spPr/>
      <dgm:t>
        <a:bodyPr/>
        <a:lstStyle/>
        <a:p>
          <a:pPr>
            <a:buFont typeface="+mj-lt"/>
            <a:buAutoNum type="arabicPeriod"/>
          </a:pPr>
          <a:r>
            <a:rPr lang="en-GB" dirty="0"/>
            <a:t>Participating in the activities of the Association; </a:t>
          </a:r>
        </a:p>
      </dgm:t>
    </dgm:pt>
    <dgm:pt modelId="{5B3D962C-550E-4BC2-AE15-DA6F1EFF22A9}" type="parTrans" cxnId="{5AE80FC6-A3C5-4BA4-818F-FC62660E501C}">
      <dgm:prSet/>
      <dgm:spPr/>
      <dgm:t>
        <a:bodyPr/>
        <a:lstStyle/>
        <a:p>
          <a:endParaRPr lang="en-GB"/>
        </a:p>
      </dgm:t>
    </dgm:pt>
    <dgm:pt modelId="{FB1FF448-1C6B-4525-BB8B-28A900D2F0B5}" type="sibTrans" cxnId="{5AE80FC6-A3C5-4BA4-818F-FC62660E501C}">
      <dgm:prSet/>
      <dgm:spPr/>
      <dgm:t>
        <a:bodyPr/>
        <a:lstStyle/>
        <a:p>
          <a:endParaRPr lang="en-GB"/>
        </a:p>
      </dgm:t>
    </dgm:pt>
    <dgm:pt modelId="{A78A1417-6E86-401F-B63D-F9EE2DD22EE2}">
      <dgm:prSet/>
      <dgm:spPr/>
      <dgm:t>
        <a:bodyPr/>
        <a:lstStyle/>
        <a:p>
          <a:pPr>
            <a:buFont typeface="+mj-lt"/>
            <a:buAutoNum type="arabicPeriod"/>
          </a:pPr>
          <a:endParaRPr lang="en-GB" dirty="0"/>
        </a:p>
      </dgm:t>
    </dgm:pt>
    <dgm:pt modelId="{11A799E9-6124-4692-8817-0F610C3DA113}" type="parTrans" cxnId="{C3B21526-5C6F-48A1-BFAA-F0E2270FC330}">
      <dgm:prSet/>
      <dgm:spPr/>
      <dgm:t>
        <a:bodyPr/>
        <a:lstStyle/>
        <a:p>
          <a:endParaRPr lang="en-GB"/>
        </a:p>
      </dgm:t>
    </dgm:pt>
    <dgm:pt modelId="{8199414B-1338-4DA5-9FA6-1B7D96CB3E07}" type="sibTrans" cxnId="{C3B21526-5C6F-48A1-BFAA-F0E2270FC330}">
      <dgm:prSet/>
      <dgm:spPr/>
      <dgm:t>
        <a:bodyPr/>
        <a:lstStyle/>
        <a:p>
          <a:endParaRPr lang="en-GB"/>
        </a:p>
      </dgm:t>
    </dgm:pt>
    <dgm:pt modelId="{94BA4656-6640-4E57-8122-13F4D4A5A1ED}">
      <dgm:prSet/>
      <dgm:spPr/>
      <dgm:t>
        <a:bodyPr/>
        <a:lstStyle/>
        <a:p>
          <a:pPr>
            <a:buFont typeface="+mj-lt"/>
            <a:buAutoNum type="arabicPeriod"/>
          </a:pPr>
          <a:r>
            <a:rPr lang="en-GB" dirty="0"/>
            <a:t> </a:t>
          </a:r>
          <a:r>
            <a:rPr lang="en-GB" b="1" dirty="0">
              <a:solidFill>
                <a:srgbClr val="00B050"/>
              </a:solidFill>
            </a:rPr>
            <a:t>Vote at the General Assembly</a:t>
          </a:r>
          <a:r>
            <a:rPr lang="en-GB" dirty="0"/>
            <a:t>; </a:t>
          </a:r>
        </a:p>
      </dgm:t>
    </dgm:pt>
    <dgm:pt modelId="{C0DE5DD1-50D7-4895-8236-74A4EFA87EF4}" type="parTrans" cxnId="{16BEE06F-B592-4303-95CB-47B90554E011}">
      <dgm:prSet/>
      <dgm:spPr/>
      <dgm:t>
        <a:bodyPr/>
        <a:lstStyle/>
        <a:p>
          <a:endParaRPr lang="en-GB"/>
        </a:p>
      </dgm:t>
    </dgm:pt>
    <dgm:pt modelId="{CD1AD198-D515-4B40-B458-59569E025E97}" type="sibTrans" cxnId="{16BEE06F-B592-4303-95CB-47B90554E011}">
      <dgm:prSet/>
      <dgm:spPr/>
      <dgm:t>
        <a:bodyPr/>
        <a:lstStyle/>
        <a:p>
          <a:endParaRPr lang="en-GB"/>
        </a:p>
      </dgm:t>
    </dgm:pt>
    <dgm:pt modelId="{7903BBBA-AF33-418A-98F7-E4CF347A2CFE}">
      <dgm:prSet/>
      <dgm:spPr/>
      <dgm:t>
        <a:bodyPr/>
        <a:lstStyle/>
        <a:p>
          <a:pPr>
            <a:buFont typeface="+mj-lt"/>
            <a:buAutoNum type="arabicPeriod"/>
          </a:pPr>
          <a:r>
            <a:rPr lang="en-GB" b="1" dirty="0">
              <a:solidFill>
                <a:schemeClr val="tx1"/>
              </a:solidFill>
            </a:rPr>
            <a:t> </a:t>
          </a:r>
          <a:r>
            <a:rPr lang="en-GB" b="1" dirty="0">
              <a:solidFill>
                <a:srgbClr val="00B050"/>
              </a:solidFill>
            </a:rPr>
            <a:t>Proposing candidates for the Board of the Association. </a:t>
          </a:r>
          <a:endParaRPr lang="en-GB" dirty="0"/>
        </a:p>
      </dgm:t>
    </dgm:pt>
    <dgm:pt modelId="{1F9C09DE-1977-4EE1-929D-F58CB68E9034}" type="parTrans" cxnId="{913655FC-91C0-4B85-824D-BA1F68F10B41}">
      <dgm:prSet/>
      <dgm:spPr/>
      <dgm:t>
        <a:bodyPr/>
        <a:lstStyle/>
        <a:p>
          <a:endParaRPr lang="en-GB"/>
        </a:p>
      </dgm:t>
    </dgm:pt>
    <dgm:pt modelId="{7E819A4A-63F5-4ED0-9276-0C0F70C6808E}" type="sibTrans" cxnId="{913655FC-91C0-4B85-824D-BA1F68F10B41}">
      <dgm:prSet/>
      <dgm:spPr/>
      <dgm:t>
        <a:bodyPr/>
        <a:lstStyle/>
        <a:p>
          <a:endParaRPr lang="en-GB"/>
        </a:p>
      </dgm:t>
    </dgm:pt>
    <dgm:pt modelId="{60E4AB57-EC12-4952-BBEF-325809229A81}" type="pres">
      <dgm:prSet presAssocID="{34054DC3-10EA-4156-8AAC-6667CF025210}" presName="Name0" presStyleCnt="0">
        <dgm:presLayoutVars>
          <dgm:dir/>
          <dgm:animLvl val="lvl"/>
          <dgm:resizeHandles val="exact"/>
        </dgm:presLayoutVars>
      </dgm:prSet>
      <dgm:spPr/>
    </dgm:pt>
    <dgm:pt modelId="{70FDA1AE-A708-44E8-B649-8A83431EA7EB}" type="pres">
      <dgm:prSet presAssocID="{4D9C0330-8454-4C8B-A182-C8F0AB9EF561}" presName="composite" presStyleCnt="0"/>
      <dgm:spPr/>
    </dgm:pt>
    <dgm:pt modelId="{7CE38152-8680-463D-B5CE-940504BE187E}" type="pres">
      <dgm:prSet presAssocID="{4D9C0330-8454-4C8B-A182-C8F0AB9EF561}" presName="parTx" presStyleLbl="alignNode1" presStyleIdx="0" presStyleCnt="2">
        <dgm:presLayoutVars>
          <dgm:chMax val="0"/>
          <dgm:chPref val="0"/>
          <dgm:bulletEnabled val="1"/>
        </dgm:presLayoutVars>
      </dgm:prSet>
      <dgm:spPr/>
    </dgm:pt>
    <dgm:pt modelId="{15101BBE-A602-42A1-A0A8-FC91E1A37ED5}" type="pres">
      <dgm:prSet presAssocID="{4D9C0330-8454-4C8B-A182-C8F0AB9EF561}" presName="desTx" presStyleLbl="alignAccFollowNode1" presStyleIdx="0" presStyleCnt="2" custScaleX="100332">
        <dgm:presLayoutVars>
          <dgm:bulletEnabled val="1"/>
        </dgm:presLayoutVars>
      </dgm:prSet>
      <dgm:spPr/>
    </dgm:pt>
    <dgm:pt modelId="{E1542CCD-20FF-4559-B5D8-A9B33E0225C8}" type="pres">
      <dgm:prSet presAssocID="{824A019A-66A4-4A9B-8E30-E1B32525D08E}" presName="space" presStyleCnt="0"/>
      <dgm:spPr/>
    </dgm:pt>
    <dgm:pt modelId="{DD64EC75-C9B2-4805-A78E-CA0CF098FC84}" type="pres">
      <dgm:prSet presAssocID="{3B94BB7F-4605-41A6-B8B0-3EE0A718B4AE}" presName="composite" presStyleCnt="0"/>
      <dgm:spPr/>
    </dgm:pt>
    <dgm:pt modelId="{C9E54F03-9669-4EC9-85DE-3D02A36FF9DD}" type="pres">
      <dgm:prSet presAssocID="{3B94BB7F-4605-41A6-B8B0-3EE0A718B4AE}" presName="parTx" presStyleLbl="alignNode1" presStyleIdx="1" presStyleCnt="2">
        <dgm:presLayoutVars>
          <dgm:chMax val="0"/>
          <dgm:chPref val="0"/>
          <dgm:bulletEnabled val="1"/>
        </dgm:presLayoutVars>
      </dgm:prSet>
      <dgm:spPr/>
    </dgm:pt>
    <dgm:pt modelId="{86DB2001-C9EA-4DF4-89A9-663F3A93B1AC}" type="pres">
      <dgm:prSet presAssocID="{3B94BB7F-4605-41A6-B8B0-3EE0A718B4AE}" presName="desTx" presStyleLbl="alignAccFollowNode1" presStyleIdx="1" presStyleCnt="2">
        <dgm:presLayoutVars>
          <dgm:bulletEnabled val="1"/>
        </dgm:presLayoutVars>
      </dgm:prSet>
      <dgm:spPr/>
    </dgm:pt>
  </dgm:ptLst>
  <dgm:cxnLst>
    <dgm:cxn modelId="{C3B21526-5C6F-48A1-BFAA-F0E2270FC330}" srcId="{3B94BB7F-4605-41A6-B8B0-3EE0A718B4AE}" destId="{A78A1417-6E86-401F-B63D-F9EE2DD22EE2}" srcOrd="4" destOrd="0" parTransId="{11A799E9-6124-4692-8817-0F610C3DA113}" sibTransId="{8199414B-1338-4DA5-9FA6-1B7D96CB3E07}"/>
    <dgm:cxn modelId="{064EE12C-A801-4EB4-8647-379E07F96DB3}" srcId="{34054DC3-10EA-4156-8AAC-6667CF025210}" destId="{4D9C0330-8454-4C8B-A182-C8F0AB9EF561}" srcOrd="0" destOrd="0" parTransId="{C39FD59A-1F8D-4F2D-A4CA-DADDD5E6B795}" sibTransId="{824A019A-66A4-4A9B-8E30-E1B32525D08E}"/>
    <dgm:cxn modelId="{A6DF272E-8E69-4F6F-8EE4-63E271409A19}" srcId="{34054DC3-10EA-4156-8AAC-6667CF025210}" destId="{3B94BB7F-4605-41A6-B8B0-3EE0A718B4AE}" srcOrd="1" destOrd="0" parTransId="{AFA2383D-A831-4999-90B7-26518D8B91CA}" sibTransId="{6E73997B-848C-4500-8962-0E1280950A22}"/>
    <dgm:cxn modelId="{BECE482E-93BB-4223-AB81-F5298C9141C6}" type="presOf" srcId="{A78A1417-6E86-401F-B63D-F9EE2DD22EE2}" destId="{86DB2001-C9EA-4DF4-89A9-663F3A93B1AC}" srcOrd="0" destOrd="4" presId="urn:microsoft.com/office/officeart/2005/8/layout/hList1"/>
    <dgm:cxn modelId="{A88E0333-532E-491B-A4C2-5EAA2ACFEF44}" type="presOf" srcId="{34054DC3-10EA-4156-8AAC-6667CF025210}" destId="{60E4AB57-EC12-4952-BBEF-325809229A81}" srcOrd="0" destOrd="0" presId="urn:microsoft.com/office/officeart/2005/8/layout/hList1"/>
    <dgm:cxn modelId="{295CAB33-B98B-4CB6-AF85-16FA987F8DC7}" type="presOf" srcId="{28DD887F-6BE6-4C9D-ABD9-27063B9C7EF2}" destId="{15101BBE-A602-42A1-A0A8-FC91E1A37ED5}" srcOrd="0" destOrd="0" presId="urn:microsoft.com/office/officeart/2005/8/layout/hList1"/>
    <dgm:cxn modelId="{14E76036-F5A6-498D-8E96-C33217EBCFBE}" type="presOf" srcId="{2D398D61-93C1-471C-80AF-383CE8BBE26B}" destId="{15101BBE-A602-42A1-A0A8-FC91E1A37ED5}" srcOrd="0" destOrd="2" presId="urn:microsoft.com/office/officeart/2005/8/layout/hList1"/>
    <dgm:cxn modelId="{D6E98237-6B3B-4061-BC88-439484CF1BBD}" srcId="{4D9C0330-8454-4C8B-A182-C8F0AB9EF561}" destId="{2D398D61-93C1-471C-80AF-383CE8BBE26B}" srcOrd="2" destOrd="0" parTransId="{367B26E7-668E-4F1D-AC60-B087AFCE5B58}" sibTransId="{A52BCAF1-96B0-465F-B4A0-EF82F025C8C1}"/>
    <dgm:cxn modelId="{66EC443A-7CCC-4989-B92A-C04A328A89DF}" type="presOf" srcId="{4D9C0330-8454-4C8B-A182-C8F0AB9EF561}" destId="{7CE38152-8680-463D-B5CE-940504BE187E}" srcOrd="0" destOrd="0" presId="urn:microsoft.com/office/officeart/2005/8/layout/hList1"/>
    <dgm:cxn modelId="{7120A360-D596-4940-8CAA-3E8EA422A091}" type="presOf" srcId="{73D7C3F5-DF3C-44B1-9B38-C5A22A081629}" destId="{86DB2001-C9EA-4DF4-89A9-663F3A93B1AC}" srcOrd="0" destOrd="2" presId="urn:microsoft.com/office/officeart/2005/8/layout/hList1"/>
    <dgm:cxn modelId="{47E40E63-64F1-4C53-966B-F0E5A0834C96}" type="presOf" srcId="{D11A1758-50CC-42E5-96A5-5EC83F20D406}" destId="{86DB2001-C9EA-4DF4-89A9-663F3A93B1AC}" srcOrd="0" destOrd="1" presId="urn:microsoft.com/office/officeart/2005/8/layout/hList1"/>
    <dgm:cxn modelId="{9165B263-0889-45A1-8983-500D957009ED}" type="presOf" srcId="{613AFBCE-C912-4C98-B1C9-FB99A48DC738}" destId="{86DB2001-C9EA-4DF4-89A9-663F3A93B1AC}" srcOrd="0" destOrd="3" presId="urn:microsoft.com/office/officeart/2005/8/layout/hList1"/>
    <dgm:cxn modelId="{1BD9B86D-1AC6-47E9-AFE5-ACE7ADDD2372}" srcId="{4D9C0330-8454-4C8B-A182-C8F0AB9EF561}" destId="{3E60FE7E-24EE-486F-8771-305ACEAD9385}" srcOrd="3" destOrd="0" parTransId="{E15CC225-1C19-4626-9A68-0AE1CE22C030}" sibTransId="{9406EDDA-83CB-4386-BFDF-102D874BB582}"/>
    <dgm:cxn modelId="{16BEE06F-B592-4303-95CB-47B90554E011}" srcId="{4D9C0330-8454-4C8B-A182-C8F0AB9EF561}" destId="{94BA4656-6640-4E57-8122-13F4D4A5A1ED}" srcOrd="4" destOrd="0" parTransId="{C0DE5DD1-50D7-4895-8236-74A4EFA87EF4}" sibTransId="{CD1AD198-D515-4B40-B458-59569E025E97}"/>
    <dgm:cxn modelId="{AD85B472-E16C-4197-A2D5-8FD065366AB1}" type="presOf" srcId="{3E60FE7E-24EE-486F-8771-305ACEAD9385}" destId="{15101BBE-A602-42A1-A0A8-FC91E1A37ED5}" srcOrd="0" destOrd="3" presId="urn:microsoft.com/office/officeart/2005/8/layout/hList1"/>
    <dgm:cxn modelId="{4B092B79-FC15-46E8-9894-72AE6832DF4B}" srcId="{3B94BB7F-4605-41A6-B8B0-3EE0A718B4AE}" destId="{D11A1758-50CC-42E5-96A5-5EC83F20D406}" srcOrd="1" destOrd="0" parTransId="{68519BC3-C2F1-4DED-815D-90C7FFD1DC45}" sibTransId="{3B9BD6D3-D768-4692-BA58-4BF6DA9C3437}"/>
    <dgm:cxn modelId="{A1BED895-8632-454B-94D9-64CE89FB8D5B}" type="presOf" srcId="{3B94BB7F-4605-41A6-B8B0-3EE0A718B4AE}" destId="{C9E54F03-9669-4EC9-85DE-3D02A36FF9DD}" srcOrd="0" destOrd="0" presId="urn:microsoft.com/office/officeart/2005/8/layout/hList1"/>
    <dgm:cxn modelId="{E2D31CA6-4E75-4499-8E7B-9CCA1DF87E0A}" srcId="{4D9C0330-8454-4C8B-A182-C8F0AB9EF561}" destId="{28DD887F-6BE6-4C9D-ABD9-27063B9C7EF2}" srcOrd="0" destOrd="0" parTransId="{2416E92A-EA69-4ECF-B0E3-E3F368572BB0}" sibTransId="{CB2FA32C-65F3-4D5F-828E-E2A6F08A7BD7}"/>
    <dgm:cxn modelId="{334F62A6-100E-4E17-A947-35018D225F07}" srcId="{3B94BB7F-4605-41A6-B8B0-3EE0A718B4AE}" destId="{73D7C3F5-DF3C-44B1-9B38-C5A22A081629}" srcOrd="2" destOrd="0" parTransId="{DC512025-995F-408F-B128-E10AF6D286A9}" sibTransId="{884FF4C7-5842-4492-9066-E3295EDD1A7A}"/>
    <dgm:cxn modelId="{CA98D9A8-F068-4C95-B411-4E34303CF310}" type="presOf" srcId="{7903BBBA-AF33-418A-98F7-E4CF347A2CFE}" destId="{15101BBE-A602-42A1-A0A8-FC91E1A37ED5}" srcOrd="0" destOrd="5" presId="urn:microsoft.com/office/officeart/2005/8/layout/hList1"/>
    <dgm:cxn modelId="{1658B5AA-056B-4F66-BE59-936D6418B77E}" type="presOf" srcId="{94BA4656-6640-4E57-8122-13F4D4A5A1ED}" destId="{15101BBE-A602-42A1-A0A8-FC91E1A37ED5}" srcOrd="0" destOrd="4" presId="urn:microsoft.com/office/officeart/2005/8/layout/hList1"/>
    <dgm:cxn modelId="{8C40F6B5-0FB4-4B4C-8DCA-8AB7337382B4}" srcId="{3B94BB7F-4605-41A6-B8B0-3EE0A718B4AE}" destId="{5FFF662B-E1BA-4F84-91E2-DC8F3E2A51D8}" srcOrd="0" destOrd="0" parTransId="{6DE620D7-29C6-4DFA-8FFC-8D40B869A5E6}" sibTransId="{532A920E-18F5-4AAB-B29B-55251C883853}"/>
    <dgm:cxn modelId="{5AE80FC6-A3C5-4BA4-818F-FC62660E501C}" srcId="{3B94BB7F-4605-41A6-B8B0-3EE0A718B4AE}" destId="{613AFBCE-C912-4C98-B1C9-FB99A48DC738}" srcOrd="3" destOrd="0" parTransId="{5B3D962C-550E-4BC2-AE15-DA6F1EFF22A9}" sibTransId="{FB1FF448-1C6B-4525-BB8B-28A900D2F0B5}"/>
    <dgm:cxn modelId="{949EA4D5-A959-4916-88EC-77F144EDB0D6}" srcId="{4D9C0330-8454-4C8B-A182-C8F0AB9EF561}" destId="{E6385746-E917-4136-ACF4-BC52BCB2AD97}" srcOrd="1" destOrd="0" parTransId="{E228A39A-E7EF-4A6B-8E5A-B4983C75651E}" sibTransId="{3CDB95A9-54BC-490D-BB0D-0D6B3C57DEC5}"/>
    <dgm:cxn modelId="{041418E6-F0C4-4E27-ADD3-C2D0D5AD2627}" type="presOf" srcId="{5FFF662B-E1BA-4F84-91E2-DC8F3E2A51D8}" destId="{86DB2001-C9EA-4DF4-89A9-663F3A93B1AC}" srcOrd="0" destOrd="0" presId="urn:microsoft.com/office/officeart/2005/8/layout/hList1"/>
    <dgm:cxn modelId="{913655FC-91C0-4B85-824D-BA1F68F10B41}" srcId="{4D9C0330-8454-4C8B-A182-C8F0AB9EF561}" destId="{7903BBBA-AF33-418A-98F7-E4CF347A2CFE}" srcOrd="5" destOrd="0" parTransId="{1F9C09DE-1977-4EE1-929D-F58CB68E9034}" sibTransId="{7E819A4A-63F5-4ED0-9276-0C0F70C6808E}"/>
    <dgm:cxn modelId="{48A681FC-2746-4B49-B7BF-8FDFD6441B74}" type="presOf" srcId="{E6385746-E917-4136-ACF4-BC52BCB2AD97}" destId="{15101BBE-A602-42A1-A0A8-FC91E1A37ED5}" srcOrd="0" destOrd="1" presId="urn:microsoft.com/office/officeart/2005/8/layout/hList1"/>
    <dgm:cxn modelId="{0DF25523-1B34-442B-8EE6-BFCA9EF590BF}" type="presParOf" srcId="{60E4AB57-EC12-4952-BBEF-325809229A81}" destId="{70FDA1AE-A708-44E8-B649-8A83431EA7EB}" srcOrd="0" destOrd="0" presId="urn:microsoft.com/office/officeart/2005/8/layout/hList1"/>
    <dgm:cxn modelId="{E4DF5C18-AD2A-4662-B02F-8EA482DF26E1}" type="presParOf" srcId="{70FDA1AE-A708-44E8-B649-8A83431EA7EB}" destId="{7CE38152-8680-463D-B5CE-940504BE187E}" srcOrd="0" destOrd="0" presId="urn:microsoft.com/office/officeart/2005/8/layout/hList1"/>
    <dgm:cxn modelId="{81F4754A-D0C0-4CA5-994C-7B367E5A8DED}" type="presParOf" srcId="{70FDA1AE-A708-44E8-B649-8A83431EA7EB}" destId="{15101BBE-A602-42A1-A0A8-FC91E1A37ED5}" srcOrd="1" destOrd="0" presId="urn:microsoft.com/office/officeart/2005/8/layout/hList1"/>
    <dgm:cxn modelId="{C0C101F0-2B99-4131-A5E8-7534F2E142B4}" type="presParOf" srcId="{60E4AB57-EC12-4952-BBEF-325809229A81}" destId="{E1542CCD-20FF-4559-B5D8-A9B33E0225C8}" srcOrd="1" destOrd="0" presId="urn:microsoft.com/office/officeart/2005/8/layout/hList1"/>
    <dgm:cxn modelId="{3AE137FF-4526-43C0-928B-C14B761EB4AB}" type="presParOf" srcId="{60E4AB57-EC12-4952-BBEF-325809229A81}" destId="{DD64EC75-C9B2-4805-A78E-CA0CF098FC84}" srcOrd="2" destOrd="0" presId="urn:microsoft.com/office/officeart/2005/8/layout/hList1"/>
    <dgm:cxn modelId="{DAB0CA18-259C-4C43-9991-D78CB7CFAF76}" type="presParOf" srcId="{DD64EC75-C9B2-4805-A78E-CA0CF098FC84}" destId="{C9E54F03-9669-4EC9-85DE-3D02A36FF9DD}" srcOrd="0" destOrd="0" presId="urn:microsoft.com/office/officeart/2005/8/layout/hList1"/>
    <dgm:cxn modelId="{6C46529D-4CB4-491F-85A8-81A63E6AF0EA}" type="presParOf" srcId="{DD64EC75-C9B2-4805-A78E-CA0CF098FC84}" destId="{86DB2001-C9EA-4DF4-89A9-663F3A93B1AC}" srcOrd="1" destOrd="0" presId="urn:microsoft.com/office/officeart/2005/8/layout/hList1"/>
  </dgm:cxnLst>
  <dgm:bg/>
  <dgm:whole>
    <a:ln w="28575">
      <a:noFill/>
    </a:ln>
  </dgm:whole>
  <dgm:extLst>
    <a:ext uri="http://schemas.microsoft.com/office/drawing/2008/diagram">
      <dsp:dataModelExt xmlns:dsp="http://schemas.microsoft.com/office/drawing/2008/diagram" relId="rId8"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4054DC3-10EA-4156-8AAC-6667CF025210}" type="doc">
      <dgm:prSet loTypeId="urn:microsoft.com/office/officeart/2005/8/layout/hList1" loCatId="list" qsTypeId="urn:microsoft.com/office/officeart/2005/8/quickstyle/simple1" qsCatId="simple" csTypeId="urn:microsoft.com/office/officeart/2005/8/colors/accent6_2" csCatId="accent6" phldr="1"/>
      <dgm:spPr/>
      <dgm:t>
        <a:bodyPr/>
        <a:lstStyle/>
        <a:p>
          <a:endParaRPr lang="en-GB"/>
        </a:p>
      </dgm:t>
    </dgm:pt>
    <dgm:pt modelId="{4D9C0330-8454-4C8B-A182-C8F0AB9EF561}">
      <dgm:prSet/>
      <dgm:spPr/>
      <dgm:t>
        <a:bodyPr/>
        <a:lstStyle/>
        <a:p>
          <a:r>
            <a:rPr lang="nl-NL" b="1" dirty="0"/>
            <a:t>Members</a:t>
          </a:r>
          <a:endParaRPr lang="en-GB" dirty="0"/>
        </a:p>
      </dgm:t>
    </dgm:pt>
    <dgm:pt modelId="{C39FD59A-1F8D-4F2D-A4CA-DADDD5E6B795}" type="parTrans" cxnId="{064EE12C-A801-4EB4-8647-379E07F96DB3}">
      <dgm:prSet/>
      <dgm:spPr/>
      <dgm:t>
        <a:bodyPr/>
        <a:lstStyle/>
        <a:p>
          <a:endParaRPr lang="en-GB"/>
        </a:p>
      </dgm:t>
    </dgm:pt>
    <dgm:pt modelId="{824A019A-66A4-4A9B-8E30-E1B32525D08E}" type="sibTrans" cxnId="{064EE12C-A801-4EB4-8647-379E07F96DB3}">
      <dgm:prSet/>
      <dgm:spPr/>
      <dgm:t>
        <a:bodyPr/>
        <a:lstStyle/>
        <a:p>
          <a:endParaRPr lang="en-GB"/>
        </a:p>
      </dgm:t>
    </dgm:pt>
    <dgm:pt modelId="{3B94BB7F-4605-41A6-B8B0-3EE0A718B4AE}">
      <dgm:prSet/>
      <dgm:spPr/>
      <dgm:t>
        <a:bodyPr/>
        <a:lstStyle/>
        <a:p>
          <a:r>
            <a:rPr lang="nl-NL" b="1" dirty="0"/>
            <a:t>Observers</a:t>
          </a:r>
          <a:endParaRPr lang="en-GB" dirty="0"/>
        </a:p>
      </dgm:t>
    </dgm:pt>
    <dgm:pt modelId="{AFA2383D-A831-4999-90B7-26518D8B91CA}" type="parTrans" cxnId="{A6DF272E-8E69-4F6F-8EE4-63E271409A19}">
      <dgm:prSet/>
      <dgm:spPr/>
      <dgm:t>
        <a:bodyPr/>
        <a:lstStyle/>
        <a:p>
          <a:endParaRPr lang="en-GB"/>
        </a:p>
      </dgm:t>
    </dgm:pt>
    <dgm:pt modelId="{6E73997B-848C-4500-8962-0E1280950A22}" type="sibTrans" cxnId="{A6DF272E-8E69-4F6F-8EE4-63E271409A19}">
      <dgm:prSet/>
      <dgm:spPr/>
      <dgm:t>
        <a:bodyPr/>
        <a:lstStyle/>
        <a:p>
          <a:endParaRPr lang="en-GB"/>
        </a:p>
      </dgm:t>
    </dgm:pt>
    <dgm:pt modelId="{28DD887F-6BE6-4C9D-ABD9-27063B9C7EF2}">
      <dgm:prSet/>
      <dgm:spPr/>
      <dgm:t>
        <a:bodyPr/>
        <a:lstStyle/>
        <a:p>
          <a:pPr>
            <a:buFont typeface="+mj-lt"/>
            <a:buAutoNum type="arabicPeriod"/>
          </a:pPr>
          <a:r>
            <a:rPr lang="en-GB" dirty="0"/>
            <a:t> Paying the annual membership fee </a:t>
          </a:r>
          <a:r>
            <a:rPr lang="en-GB" dirty="0">
              <a:sym typeface="Wingdings" panose="05000000000000000000" pitchFamily="2" charset="2"/>
            </a:rPr>
            <a:t></a:t>
          </a:r>
          <a:endParaRPr lang="en-GB" dirty="0"/>
        </a:p>
      </dgm:t>
    </dgm:pt>
    <dgm:pt modelId="{2416E92A-EA69-4ECF-B0E3-E3F368572BB0}" type="parTrans" cxnId="{E2D31CA6-4E75-4499-8E7B-9CCA1DF87E0A}">
      <dgm:prSet/>
      <dgm:spPr/>
      <dgm:t>
        <a:bodyPr/>
        <a:lstStyle/>
        <a:p>
          <a:endParaRPr lang="en-GB"/>
        </a:p>
      </dgm:t>
    </dgm:pt>
    <dgm:pt modelId="{CB2FA32C-65F3-4D5F-828E-E2A6F08A7BD7}" type="sibTrans" cxnId="{E2D31CA6-4E75-4499-8E7B-9CCA1DF87E0A}">
      <dgm:prSet/>
      <dgm:spPr/>
      <dgm:t>
        <a:bodyPr/>
        <a:lstStyle/>
        <a:p>
          <a:endParaRPr lang="en-GB"/>
        </a:p>
      </dgm:t>
    </dgm:pt>
    <dgm:pt modelId="{5FFF662B-E1BA-4F84-91E2-DC8F3E2A51D8}">
      <dgm:prSet/>
      <dgm:spPr/>
      <dgm:t>
        <a:bodyPr/>
        <a:lstStyle/>
        <a:p>
          <a:pPr>
            <a:buFont typeface="+mj-lt"/>
            <a:buAutoNum type="arabicPeriod"/>
          </a:pPr>
          <a:r>
            <a:rPr lang="en-GB" dirty="0"/>
            <a:t>Paying the annual membership fee </a:t>
          </a:r>
          <a:r>
            <a:rPr lang="en-GB" dirty="0">
              <a:sym typeface="Wingdings" panose="05000000000000000000" pitchFamily="2" charset="2"/>
            </a:rPr>
            <a:t></a:t>
          </a:r>
          <a:endParaRPr lang="en-GB" dirty="0"/>
        </a:p>
      </dgm:t>
    </dgm:pt>
    <dgm:pt modelId="{6DE620D7-29C6-4DFA-8FFC-8D40B869A5E6}" type="parTrans" cxnId="{8C40F6B5-0FB4-4B4C-8DCA-8AB7337382B4}">
      <dgm:prSet/>
      <dgm:spPr/>
      <dgm:t>
        <a:bodyPr/>
        <a:lstStyle/>
        <a:p>
          <a:endParaRPr lang="en-GB"/>
        </a:p>
      </dgm:t>
    </dgm:pt>
    <dgm:pt modelId="{532A920E-18F5-4AAB-B29B-55251C883853}" type="sibTrans" cxnId="{8C40F6B5-0FB4-4B4C-8DCA-8AB7337382B4}">
      <dgm:prSet/>
      <dgm:spPr/>
      <dgm:t>
        <a:bodyPr/>
        <a:lstStyle/>
        <a:p>
          <a:endParaRPr lang="en-GB"/>
        </a:p>
      </dgm:t>
    </dgm:pt>
    <dgm:pt modelId="{A78A1417-6E86-401F-B63D-F9EE2DD22EE2}">
      <dgm:prSet/>
      <dgm:spPr/>
      <dgm:t>
        <a:bodyPr/>
        <a:lstStyle/>
        <a:p>
          <a:pPr>
            <a:buFont typeface="+mj-lt"/>
            <a:buAutoNum type="arabicPeriod"/>
          </a:pPr>
          <a:endParaRPr lang="en-GB" dirty="0"/>
        </a:p>
      </dgm:t>
    </dgm:pt>
    <dgm:pt modelId="{11A799E9-6124-4692-8817-0F610C3DA113}" type="parTrans" cxnId="{C3B21526-5C6F-48A1-BFAA-F0E2270FC330}">
      <dgm:prSet/>
      <dgm:spPr/>
      <dgm:t>
        <a:bodyPr/>
        <a:lstStyle/>
        <a:p>
          <a:endParaRPr lang="en-GB"/>
        </a:p>
      </dgm:t>
    </dgm:pt>
    <dgm:pt modelId="{8199414B-1338-4DA5-9FA6-1B7D96CB3E07}" type="sibTrans" cxnId="{C3B21526-5C6F-48A1-BFAA-F0E2270FC330}">
      <dgm:prSet/>
      <dgm:spPr/>
      <dgm:t>
        <a:bodyPr/>
        <a:lstStyle/>
        <a:p>
          <a:endParaRPr lang="en-GB"/>
        </a:p>
      </dgm:t>
    </dgm:pt>
    <dgm:pt modelId="{7481FC04-DF41-42F2-9992-6DFDC62019BE}">
      <dgm:prSet/>
      <dgm:spPr/>
      <dgm:t>
        <a:bodyPr/>
        <a:lstStyle/>
        <a:p>
          <a:pPr>
            <a:buFont typeface="+mj-lt"/>
            <a:buNone/>
          </a:pPr>
          <a:r>
            <a:rPr lang="en-GB" dirty="0"/>
            <a:t>2. Adhering to the Statutes, Bylaws and decisions of the governing bodies;</a:t>
          </a:r>
        </a:p>
      </dgm:t>
    </dgm:pt>
    <dgm:pt modelId="{2E18738C-5A99-48B9-AC59-92CD98C2E36B}" type="parTrans" cxnId="{E05885A3-2FDE-4344-9057-1C43B6992D87}">
      <dgm:prSet/>
      <dgm:spPr/>
      <dgm:t>
        <a:bodyPr/>
        <a:lstStyle/>
        <a:p>
          <a:endParaRPr lang="en-GB"/>
        </a:p>
      </dgm:t>
    </dgm:pt>
    <dgm:pt modelId="{92669CDA-0449-471B-8AA5-88A44AC69044}" type="sibTrans" cxnId="{E05885A3-2FDE-4344-9057-1C43B6992D87}">
      <dgm:prSet/>
      <dgm:spPr/>
      <dgm:t>
        <a:bodyPr/>
        <a:lstStyle/>
        <a:p>
          <a:endParaRPr lang="en-GB"/>
        </a:p>
      </dgm:t>
    </dgm:pt>
    <dgm:pt modelId="{EC017422-AA0D-4461-B27C-2EAA04B92B5A}">
      <dgm:prSet/>
      <dgm:spPr/>
      <dgm:t>
        <a:bodyPr/>
        <a:lstStyle/>
        <a:p>
          <a:pPr>
            <a:buFont typeface="+mj-lt"/>
            <a:buNone/>
          </a:pPr>
          <a:r>
            <a:rPr lang="en-GB" dirty="0"/>
            <a:t>3. Notifying the Secretary General of any changes regarding the status of the Member, which affect compliance with the membership criteria.</a:t>
          </a:r>
        </a:p>
      </dgm:t>
    </dgm:pt>
    <dgm:pt modelId="{55D741C6-CEED-4110-B2FA-0A432E77A96A}" type="parTrans" cxnId="{8B2F266A-D9E0-4F23-99F6-58DEBEFF8276}">
      <dgm:prSet/>
      <dgm:spPr/>
      <dgm:t>
        <a:bodyPr/>
        <a:lstStyle/>
        <a:p>
          <a:endParaRPr lang="en-GB"/>
        </a:p>
      </dgm:t>
    </dgm:pt>
    <dgm:pt modelId="{3BF52CE2-3DD0-45B1-85FF-22671D7DF6A4}" type="sibTrans" cxnId="{8B2F266A-D9E0-4F23-99F6-58DEBEFF8276}">
      <dgm:prSet/>
      <dgm:spPr/>
      <dgm:t>
        <a:bodyPr/>
        <a:lstStyle/>
        <a:p>
          <a:endParaRPr lang="en-GB"/>
        </a:p>
      </dgm:t>
    </dgm:pt>
    <dgm:pt modelId="{D2B23FAA-D6BC-43EE-8CCB-E9C39129063B}">
      <dgm:prSet/>
      <dgm:spPr/>
      <dgm:t>
        <a:bodyPr/>
        <a:lstStyle/>
        <a:p>
          <a:pPr>
            <a:buFont typeface="+mj-lt"/>
            <a:buAutoNum type="arabicPeriod"/>
          </a:pPr>
          <a:r>
            <a:rPr lang="en-GB" dirty="0"/>
            <a:t>Adhering to the Statutes, Bylaws and decisions of the governing bodies;</a:t>
          </a:r>
        </a:p>
      </dgm:t>
    </dgm:pt>
    <dgm:pt modelId="{5ACAFDF4-7217-446F-A2B0-DA4DACF93344}" type="parTrans" cxnId="{B1B93364-CCFA-443A-8D05-91D3CCCAA7BB}">
      <dgm:prSet/>
      <dgm:spPr/>
      <dgm:t>
        <a:bodyPr/>
        <a:lstStyle/>
        <a:p>
          <a:endParaRPr lang="en-GB"/>
        </a:p>
      </dgm:t>
    </dgm:pt>
    <dgm:pt modelId="{75DB9670-32A9-44EF-B6FB-F34B2696D55B}" type="sibTrans" cxnId="{B1B93364-CCFA-443A-8D05-91D3CCCAA7BB}">
      <dgm:prSet/>
      <dgm:spPr/>
      <dgm:t>
        <a:bodyPr/>
        <a:lstStyle/>
        <a:p>
          <a:endParaRPr lang="en-GB"/>
        </a:p>
      </dgm:t>
    </dgm:pt>
    <dgm:pt modelId="{81C24195-12C7-4B56-B8D1-6810EBA71C7D}">
      <dgm:prSet/>
      <dgm:spPr/>
      <dgm:t>
        <a:bodyPr/>
        <a:lstStyle/>
        <a:p>
          <a:pPr>
            <a:buFont typeface="+mj-lt"/>
            <a:buAutoNum type="arabicPeriod"/>
          </a:pPr>
          <a:r>
            <a:rPr lang="en-GB" dirty="0"/>
            <a:t>Notifying the Secretary General of any changes regarding the status of the Member, which affect compliance with the membership criteria.</a:t>
          </a:r>
        </a:p>
      </dgm:t>
    </dgm:pt>
    <dgm:pt modelId="{E2E865D1-E645-4718-9914-03B0D2F154F1}" type="parTrans" cxnId="{F56829F6-F0B6-4740-9941-C7ADDC5B7524}">
      <dgm:prSet/>
      <dgm:spPr/>
      <dgm:t>
        <a:bodyPr/>
        <a:lstStyle/>
        <a:p>
          <a:endParaRPr lang="en-GB"/>
        </a:p>
      </dgm:t>
    </dgm:pt>
    <dgm:pt modelId="{BAD17DB1-FF36-4BCE-A52D-E50D3ECA411E}" type="sibTrans" cxnId="{F56829F6-F0B6-4740-9941-C7ADDC5B7524}">
      <dgm:prSet/>
      <dgm:spPr/>
      <dgm:t>
        <a:bodyPr/>
        <a:lstStyle/>
        <a:p>
          <a:endParaRPr lang="en-GB"/>
        </a:p>
      </dgm:t>
    </dgm:pt>
    <dgm:pt modelId="{5E31E8D5-1C50-42BA-A067-561204F951FD}">
      <dgm:prSet/>
      <dgm:spPr/>
      <dgm:t>
        <a:bodyPr/>
        <a:lstStyle/>
        <a:p>
          <a:pPr>
            <a:buFont typeface="+mj-lt"/>
            <a:buNone/>
          </a:pPr>
          <a:r>
            <a:rPr lang="nl-NL" dirty="0"/>
            <a:t>    </a:t>
          </a:r>
          <a:r>
            <a:rPr lang="nl-NL" b="1" dirty="0">
              <a:solidFill>
                <a:srgbClr val="FF0000"/>
              </a:solidFill>
            </a:rPr>
            <a:t>10</a:t>
          </a:r>
          <a:r>
            <a:rPr lang="el-GR" b="1" dirty="0">
              <a:solidFill>
                <a:srgbClr val="FF0000"/>
              </a:solidFill>
            </a:rPr>
            <a:t>.</a:t>
          </a:r>
          <a:r>
            <a:rPr lang="nl-NL" b="1" dirty="0">
              <a:solidFill>
                <a:srgbClr val="FF0000"/>
              </a:solidFill>
            </a:rPr>
            <a:t>0</a:t>
          </a:r>
          <a:r>
            <a:rPr lang="el-GR" b="1" dirty="0">
              <a:solidFill>
                <a:srgbClr val="FF0000"/>
              </a:solidFill>
            </a:rPr>
            <a:t>0</a:t>
          </a:r>
          <a:r>
            <a:rPr lang="nl-NL" b="1" dirty="0">
              <a:solidFill>
                <a:srgbClr val="FF0000"/>
              </a:solidFill>
            </a:rPr>
            <a:t>0</a:t>
          </a:r>
          <a:r>
            <a:rPr lang="el-GR" b="1" dirty="0">
              <a:solidFill>
                <a:srgbClr val="FF0000"/>
              </a:solidFill>
            </a:rPr>
            <a:t>€ </a:t>
          </a:r>
          <a:r>
            <a:rPr lang="nl-NL" b="1" dirty="0">
              <a:solidFill>
                <a:srgbClr val="FF0000"/>
              </a:solidFill>
            </a:rPr>
            <a:t>for 2021</a:t>
          </a:r>
          <a:endParaRPr lang="en-GB" b="1" dirty="0">
            <a:solidFill>
              <a:srgbClr val="FF0000"/>
            </a:solidFill>
          </a:endParaRPr>
        </a:p>
      </dgm:t>
    </dgm:pt>
    <dgm:pt modelId="{1CC5C810-12BA-495D-AA95-38FB46F5F86F}" type="parTrans" cxnId="{6222858C-00BE-4CB1-B405-715A700496CC}">
      <dgm:prSet/>
      <dgm:spPr/>
      <dgm:t>
        <a:bodyPr/>
        <a:lstStyle/>
        <a:p>
          <a:endParaRPr lang="en-GB"/>
        </a:p>
      </dgm:t>
    </dgm:pt>
    <dgm:pt modelId="{287267C8-6CB3-4711-881D-3C67EBE6B132}" type="sibTrans" cxnId="{6222858C-00BE-4CB1-B405-715A700496CC}">
      <dgm:prSet/>
      <dgm:spPr/>
      <dgm:t>
        <a:bodyPr/>
        <a:lstStyle/>
        <a:p>
          <a:endParaRPr lang="en-GB"/>
        </a:p>
      </dgm:t>
    </dgm:pt>
    <dgm:pt modelId="{210A891E-9A09-44F7-A22E-A2965DA81B91}">
      <dgm:prSet/>
      <dgm:spPr/>
      <dgm:t>
        <a:bodyPr/>
        <a:lstStyle/>
        <a:p>
          <a:pPr>
            <a:buFont typeface="+mj-lt"/>
            <a:buNone/>
          </a:pPr>
          <a:r>
            <a:rPr lang="nl-NL" b="1" dirty="0">
              <a:solidFill>
                <a:srgbClr val="FF0000"/>
              </a:solidFill>
            </a:rPr>
            <a:t>2</a:t>
          </a:r>
          <a:r>
            <a:rPr lang="el-GR" b="1" dirty="0">
              <a:solidFill>
                <a:srgbClr val="FF0000"/>
              </a:solidFill>
            </a:rPr>
            <a:t>.</a:t>
          </a:r>
          <a:r>
            <a:rPr lang="nl-NL" b="1" dirty="0">
              <a:solidFill>
                <a:srgbClr val="FF0000"/>
              </a:solidFill>
            </a:rPr>
            <a:t>0</a:t>
          </a:r>
          <a:r>
            <a:rPr lang="el-GR" b="1" dirty="0">
              <a:solidFill>
                <a:srgbClr val="FF0000"/>
              </a:solidFill>
            </a:rPr>
            <a:t>0</a:t>
          </a:r>
          <a:r>
            <a:rPr lang="nl-NL" b="1" dirty="0">
              <a:solidFill>
                <a:srgbClr val="FF0000"/>
              </a:solidFill>
            </a:rPr>
            <a:t>0</a:t>
          </a:r>
          <a:r>
            <a:rPr lang="el-GR" b="1" dirty="0">
              <a:solidFill>
                <a:srgbClr val="FF0000"/>
              </a:solidFill>
            </a:rPr>
            <a:t>€ </a:t>
          </a:r>
          <a:r>
            <a:rPr lang="nl-NL" b="1" dirty="0">
              <a:solidFill>
                <a:srgbClr val="FF0000"/>
              </a:solidFill>
            </a:rPr>
            <a:t>for 2021</a:t>
          </a:r>
          <a:endParaRPr lang="en-GB" dirty="0"/>
        </a:p>
      </dgm:t>
    </dgm:pt>
    <dgm:pt modelId="{8F773FDE-9308-47C4-983F-A3A18E80AA44}" type="parTrans" cxnId="{48312BB3-F14C-4B9E-ADCB-4470D40927DF}">
      <dgm:prSet/>
      <dgm:spPr/>
      <dgm:t>
        <a:bodyPr/>
        <a:lstStyle/>
        <a:p>
          <a:endParaRPr lang="en-GB"/>
        </a:p>
      </dgm:t>
    </dgm:pt>
    <dgm:pt modelId="{75AA9032-67BD-4191-8C67-31ACADB7E1BE}" type="sibTrans" cxnId="{48312BB3-F14C-4B9E-ADCB-4470D40927DF}">
      <dgm:prSet/>
      <dgm:spPr/>
      <dgm:t>
        <a:bodyPr/>
        <a:lstStyle/>
        <a:p>
          <a:endParaRPr lang="en-GB"/>
        </a:p>
      </dgm:t>
    </dgm:pt>
    <dgm:pt modelId="{60E4AB57-EC12-4952-BBEF-325809229A81}" type="pres">
      <dgm:prSet presAssocID="{34054DC3-10EA-4156-8AAC-6667CF025210}" presName="Name0" presStyleCnt="0">
        <dgm:presLayoutVars>
          <dgm:dir/>
          <dgm:animLvl val="lvl"/>
          <dgm:resizeHandles val="exact"/>
        </dgm:presLayoutVars>
      </dgm:prSet>
      <dgm:spPr/>
    </dgm:pt>
    <dgm:pt modelId="{70FDA1AE-A708-44E8-B649-8A83431EA7EB}" type="pres">
      <dgm:prSet presAssocID="{4D9C0330-8454-4C8B-A182-C8F0AB9EF561}" presName="composite" presStyleCnt="0"/>
      <dgm:spPr/>
    </dgm:pt>
    <dgm:pt modelId="{7CE38152-8680-463D-B5CE-940504BE187E}" type="pres">
      <dgm:prSet presAssocID="{4D9C0330-8454-4C8B-A182-C8F0AB9EF561}" presName="parTx" presStyleLbl="alignNode1" presStyleIdx="0" presStyleCnt="2">
        <dgm:presLayoutVars>
          <dgm:chMax val="0"/>
          <dgm:chPref val="0"/>
          <dgm:bulletEnabled val="1"/>
        </dgm:presLayoutVars>
      </dgm:prSet>
      <dgm:spPr/>
    </dgm:pt>
    <dgm:pt modelId="{15101BBE-A602-42A1-A0A8-FC91E1A37ED5}" type="pres">
      <dgm:prSet presAssocID="{4D9C0330-8454-4C8B-A182-C8F0AB9EF561}" presName="desTx" presStyleLbl="alignAccFollowNode1" presStyleIdx="0" presStyleCnt="2" custScaleX="100332">
        <dgm:presLayoutVars>
          <dgm:bulletEnabled val="1"/>
        </dgm:presLayoutVars>
      </dgm:prSet>
      <dgm:spPr/>
    </dgm:pt>
    <dgm:pt modelId="{E1542CCD-20FF-4559-B5D8-A9B33E0225C8}" type="pres">
      <dgm:prSet presAssocID="{824A019A-66A4-4A9B-8E30-E1B32525D08E}" presName="space" presStyleCnt="0"/>
      <dgm:spPr/>
    </dgm:pt>
    <dgm:pt modelId="{DD64EC75-C9B2-4805-A78E-CA0CF098FC84}" type="pres">
      <dgm:prSet presAssocID="{3B94BB7F-4605-41A6-B8B0-3EE0A718B4AE}" presName="composite" presStyleCnt="0"/>
      <dgm:spPr/>
    </dgm:pt>
    <dgm:pt modelId="{C9E54F03-9669-4EC9-85DE-3D02A36FF9DD}" type="pres">
      <dgm:prSet presAssocID="{3B94BB7F-4605-41A6-B8B0-3EE0A718B4AE}" presName="parTx" presStyleLbl="alignNode1" presStyleIdx="1" presStyleCnt="2">
        <dgm:presLayoutVars>
          <dgm:chMax val="0"/>
          <dgm:chPref val="0"/>
          <dgm:bulletEnabled val="1"/>
        </dgm:presLayoutVars>
      </dgm:prSet>
      <dgm:spPr/>
    </dgm:pt>
    <dgm:pt modelId="{86DB2001-C9EA-4DF4-89A9-663F3A93B1AC}" type="pres">
      <dgm:prSet presAssocID="{3B94BB7F-4605-41A6-B8B0-3EE0A718B4AE}" presName="desTx" presStyleLbl="alignAccFollowNode1" presStyleIdx="1" presStyleCnt="2">
        <dgm:presLayoutVars>
          <dgm:bulletEnabled val="1"/>
        </dgm:presLayoutVars>
      </dgm:prSet>
      <dgm:spPr/>
    </dgm:pt>
  </dgm:ptLst>
  <dgm:cxnLst>
    <dgm:cxn modelId="{4A4A9F16-6136-4D94-8BE8-329427F980D1}" type="presOf" srcId="{5E31E8D5-1C50-42BA-A067-561204F951FD}" destId="{15101BBE-A602-42A1-A0A8-FC91E1A37ED5}" srcOrd="0" destOrd="1" presId="urn:microsoft.com/office/officeart/2005/8/layout/hList1"/>
    <dgm:cxn modelId="{F24E7B21-AA3B-41D9-9A37-9535AB760E55}" type="presOf" srcId="{7481FC04-DF41-42F2-9992-6DFDC62019BE}" destId="{15101BBE-A602-42A1-A0A8-FC91E1A37ED5}" srcOrd="0" destOrd="2" presId="urn:microsoft.com/office/officeart/2005/8/layout/hList1"/>
    <dgm:cxn modelId="{65677C21-5633-40EE-9A4C-C49A51F4E24D}" type="presOf" srcId="{EC017422-AA0D-4461-B27C-2EAA04B92B5A}" destId="{15101BBE-A602-42A1-A0A8-FC91E1A37ED5}" srcOrd="0" destOrd="3" presId="urn:microsoft.com/office/officeart/2005/8/layout/hList1"/>
    <dgm:cxn modelId="{C3B21526-5C6F-48A1-BFAA-F0E2270FC330}" srcId="{3B94BB7F-4605-41A6-B8B0-3EE0A718B4AE}" destId="{A78A1417-6E86-401F-B63D-F9EE2DD22EE2}" srcOrd="3" destOrd="0" parTransId="{11A799E9-6124-4692-8817-0F610C3DA113}" sibTransId="{8199414B-1338-4DA5-9FA6-1B7D96CB3E07}"/>
    <dgm:cxn modelId="{064EE12C-A801-4EB4-8647-379E07F96DB3}" srcId="{34054DC3-10EA-4156-8AAC-6667CF025210}" destId="{4D9C0330-8454-4C8B-A182-C8F0AB9EF561}" srcOrd="0" destOrd="0" parTransId="{C39FD59A-1F8D-4F2D-A4CA-DADDD5E6B795}" sibTransId="{824A019A-66A4-4A9B-8E30-E1B32525D08E}"/>
    <dgm:cxn modelId="{A6DF272E-8E69-4F6F-8EE4-63E271409A19}" srcId="{34054DC3-10EA-4156-8AAC-6667CF025210}" destId="{3B94BB7F-4605-41A6-B8B0-3EE0A718B4AE}" srcOrd="1" destOrd="0" parTransId="{AFA2383D-A831-4999-90B7-26518D8B91CA}" sibTransId="{6E73997B-848C-4500-8962-0E1280950A22}"/>
    <dgm:cxn modelId="{BECE482E-93BB-4223-AB81-F5298C9141C6}" type="presOf" srcId="{A78A1417-6E86-401F-B63D-F9EE2DD22EE2}" destId="{86DB2001-C9EA-4DF4-89A9-663F3A93B1AC}" srcOrd="0" destOrd="4" presId="urn:microsoft.com/office/officeart/2005/8/layout/hList1"/>
    <dgm:cxn modelId="{A88E0333-532E-491B-A4C2-5EAA2ACFEF44}" type="presOf" srcId="{34054DC3-10EA-4156-8AAC-6667CF025210}" destId="{60E4AB57-EC12-4952-BBEF-325809229A81}" srcOrd="0" destOrd="0" presId="urn:microsoft.com/office/officeart/2005/8/layout/hList1"/>
    <dgm:cxn modelId="{295CAB33-B98B-4CB6-AF85-16FA987F8DC7}" type="presOf" srcId="{28DD887F-6BE6-4C9D-ABD9-27063B9C7EF2}" destId="{15101BBE-A602-42A1-A0A8-FC91E1A37ED5}" srcOrd="0" destOrd="0" presId="urn:microsoft.com/office/officeart/2005/8/layout/hList1"/>
    <dgm:cxn modelId="{66EC443A-7CCC-4989-B92A-C04A328A89DF}" type="presOf" srcId="{4D9C0330-8454-4C8B-A182-C8F0AB9EF561}" destId="{7CE38152-8680-463D-B5CE-940504BE187E}" srcOrd="0" destOrd="0" presId="urn:microsoft.com/office/officeart/2005/8/layout/hList1"/>
    <dgm:cxn modelId="{B1B93364-CCFA-443A-8D05-91D3CCCAA7BB}" srcId="{3B94BB7F-4605-41A6-B8B0-3EE0A718B4AE}" destId="{D2B23FAA-D6BC-43EE-8CCB-E9C39129063B}" srcOrd="1" destOrd="0" parTransId="{5ACAFDF4-7217-446F-A2B0-DA4DACF93344}" sibTransId="{75DB9670-32A9-44EF-B6FB-F34B2696D55B}"/>
    <dgm:cxn modelId="{CF5D3564-5FF2-4BEB-BF90-74186891919F}" type="presOf" srcId="{D2B23FAA-D6BC-43EE-8CCB-E9C39129063B}" destId="{86DB2001-C9EA-4DF4-89A9-663F3A93B1AC}" srcOrd="0" destOrd="2" presId="urn:microsoft.com/office/officeart/2005/8/layout/hList1"/>
    <dgm:cxn modelId="{FA3FD749-BB8C-4E29-824A-CF5E3300BD58}" type="presOf" srcId="{81C24195-12C7-4B56-B8D1-6810EBA71C7D}" destId="{86DB2001-C9EA-4DF4-89A9-663F3A93B1AC}" srcOrd="0" destOrd="3" presId="urn:microsoft.com/office/officeart/2005/8/layout/hList1"/>
    <dgm:cxn modelId="{8B2F266A-D9E0-4F23-99F6-58DEBEFF8276}" srcId="{4D9C0330-8454-4C8B-A182-C8F0AB9EF561}" destId="{EC017422-AA0D-4461-B27C-2EAA04B92B5A}" srcOrd="3" destOrd="0" parTransId="{55D741C6-CEED-4110-B2FA-0A432E77A96A}" sibTransId="{3BF52CE2-3DD0-45B1-85FF-22671D7DF6A4}"/>
    <dgm:cxn modelId="{6222858C-00BE-4CB1-B405-715A700496CC}" srcId="{4D9C0330-8454-4C8B-A182-C8F0AB9EF561}" destId="{5E31E8D5-1C50-42BA-A067-561204F951FD}" srcOrd="1" destOrd="0" parTransId="{1CC5C810-12BA-495D-AA95-38FB46F5F86F}" sibTransId="{287267C8-6CB3-4711-881D-3C67EBE6B132}"/>
    <dgm:cxn modelId="{CE0CA892-0442-4960-AA25-2A8B59DF30D5}" type="presOf" srcId="{210A891E-9A09-44F7-A22E-A2965DA81B91}" destId="{86DB2001-C9EA-4DF4-89A9-663F3A93B1AC}" srcOrd="0" destOrd="1" presId="urn:microsoft.com/office/officeart/2005/8/layout/hList1"/>
    <dgm:cxn modelId="{A1BED895-8632-454B-94D9-64CE89FB8D5B}" type="presOf" srcId="{3B94BB7F-4605-41A6-B8B0-3EE0A718B4AE}" destId="{C9E54F03-9669-4EC9-85DE-3D02A36FF9DD}" srcOrd="0" destOrd="0" presId="urn:microsoft.com/office/officeart/2005/8/layout/hList1"/>
    <dgm:cxn modelId="{E05885A3-2FDE-4344-9057-1C43B6992D87}" srcId="{4D9C0330-8454-4C8B-A182-C8F0AB9EF561}" destId="{7481FC04-DF41-42F2-9992-6DFDC62019BE}" srcOrd="2" destOrd="0" parTransId="{2E18738C-5A99-48B9-AC59-92CD98C2E36B}" sibTransId="{92669CDA-0449-471B-8AA5-88A44AC69044}"/>
    <dgm:cxn modelId="{E2D31CA6-4E75-4499-8E7B-9CCA1DF87E0A}" srcId="{4D9C0330-8454-4C8B-A182-C8F0AB9EF561}" destId="{28DD887F-6BE6-4C9D-ABD9-27063B9C7EF2}" srcOrd="0" destOrd="0" parTransId="{2416E92A-EA69-4ECF-B0E3-E3F368572BB0}" sibTransId="{CB2FA32C-65F3-4D5F-828E-E2A6F08A7BD7}"/>
    <dgm:cxn modelId="{48312BB3-F14C-4B9E-ADCB-4470D40927DF}" srcId="{5FFF662B-E1BA-4F84-91E2-DC8F3E2A51D8}" destId="{210A891E-9A09-44F7-A22E-A2965DA81B91}" srcOrd="0" destOrd="0" parTransId="{8F773FDE-9308-47C4-983F-A3A18E80AA44}" sibTransId="{75AA9032-67BD-4191-8C67-31ACADB7E1BE}"/>
    <dgm:cxn modelId="{8C40F6B5-0FB4-4B4C-8DCA-8AB7337382B4}" srcId="{3B94BB7F-4605-41A6-B8B0-3EE0A718B4AE}" destId="{5FFF662B-E1BA-4F84-91E2-DC8F3E2A51D8}" srcOrd="0" destOrd="0" parTransId="{6DE620D7-29C6-4DFA-8FFC-8D40B869A5E6}" sibTransId="{532A920E-18F5-4AAB-B29B-55251C883853}"/>
    <dgm:cxn modelId="{041418E6-F0C4-4E27-ADD3-C2D0D5AD2627}" type="presOf" srcId="{5FFF662B-E1BA-4F84-91E2-DC8F3E2A51D8}" destId="{86DB2001-C9EA-4DF4-89A9-663F3A93B1AC}" srcOrd="0" destOrd="0" presId="urn:microsoft.com/office/officeart/2005/8/layout/hList1"/>
    <dgm:cxn modelId="{F56829F6-F0B6-4740-9941-C7ADDC5B7524}" srcId="{3B94BB7F-4605-41A6-B8B0-3EE0A718B4AE}" destId="{81C24195-12C7-4B56-B8D1-6810EBA71C7D}" srcOrd="2" destOrd="0" parTransId="{E2E865D1-E645-4718-9914-03B0D2F154F1}" sibTransId="{BAD17DB1-FF36-4BCE-A52D-E50D3ECA411E}"/>
    <dgm:cxn modelId="{0DF25523-1B34-442B-8EE6-BFCA9EF590BF}" type="presParOf" srcId="{60E4AB57-EC12-4952-BBEF-325809229A81}" destId="{70FDA1AE-A708-44E8-B649-8A83431EA7EB}" srcOrd="0" destOrd="0" presId="urn:microsoft.com/office/officeart/2005/8/layout/hList1"/>
    <dgm:cxn modelId="{E4DF5C18-AD2A-4662-B02F-8EA482DF26E1}" type="presParOf" srcId="{70FDA1AE-A708-44E8-B649-8A83431EA7EB}" destId="{7CE38152-8680-463D-B5CE-940504BE187E}" srcOrd="0" destOrd="0" presId="urn:microsoft.com/office/officeart/2005/8/layout/hList1"/>
    <dgm:cxn modelId="{81F4754A-D0C0-4CA5-994C-7B367E5A8DED}" type="presParOf" srcId="{70FDA1AE-A708-44E8-B649-8A83431EA7EB}" destId="{15101BBE-A602-42A1-A0A8-FC91E1A37ED5}" srcOrd="1" destOrd="0" presId="urn:microsoft.com/office/officeart/2005/8/layout/hList1"/>
    <dgm:cxn modelId="{C0C101F0-2B99-4131-A5E8-7534F2E142B4}" type="presParOf" srcId="{60E4AB57-EC12-4952-BBEF-325809229A81}" destId="{E1542CCD-20FF-4559-B5D8-A9B33E0225C8}" srcOrd="1" destOrd="0" presId="urn:microsoft.com/office/officeart/2005/8/layout/hList1"/>
    <dgm:cxn modelId="{3AE137FF-4526-43C0-928B-C14B761EB4AB}" type="presParOf" srcId="{60E4AB57-EC12-4952-BBEF-325809229A81}" destId="{DD64EC75-C9B2-4805-A78E-CA0CF098FC84}" srcOrd="2" destOrd="0" presId="urn:microsoft.com/office/officeart/2005/8/layout/hList1"/>
    <dgm:cxn modelId="{DAB0CA18-259C-4C43-9991-D78CB7CFAF76}" type="presParOf" srcId="{DD64EC75-C9B2-4805-A78E-CA0CF098FC84}" destId="{C9E54F03-9669-4EC9-85DE-3D02A36FF9DD}" srcOrd="0" destOrd="0" presId="urn:microsoft.com/office/officeart/2005/8/layout/hList1"/>
    <dgm:cxn modelId="{6C46529D-4CB4-491F-85A8-81A63E6AF0EA}" type="presParOf" srcId="{DD64EC75-C9B2-4805-A78E-CA0CF098FC84}" destId="{86DB2001-C9EA-4DF4-89A9-663F3A93B1AC}" srcOrd="1" destOrd="0" presId="urn:microsoft.com/office/officeart/2005/8/layout/hList1"/>
  </dgm:cxnLst>
  <dgm:bg/>
  <dgm:whole>
    <a:ln w="28575">
      <a:noFill/>
    </a:ln>
  </dgm:whole>
  <dgm:extLst>
    <a:ext uri="http://schemas.microsoft.com/office/drawing/2008/diagram">
      <dsp:dataModelExt xmlns:dsp="http://schemas.microsoft.com/office/drawing/2008/diagram" relId="rId13"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957F60A4-F3C0-477E-BD15-A1FD74210EFD}" type="doc">
      <dgm:prSet loTypeId="urn:microsoft.com/office/officeart/2008/layout/VerticalCurvedList" loCatId="list" qsTypeId="urn:microsoft.com/office/officeart/2005/8/quickstyle/simple1" qsCatId="simple" csTypeId="urn:microsoft.com/office/officeart/2005/8/colors/accent6_1" csCatId="accent6" phldr="1"/>
      <dgm:spPr/>
      <dgm:t>
        <a:bodyPr/>
        <a:lstStyle/>
        <a:p>
          <a:endParaRPr lang="en-GB"/>
        </a:p>
      </dgm:t>
    </dgm:pt>
    <dgm:pt modelId="{6361510F-A46A-407D-9E35-09E077DD7263}">
      <dgm:prSet custT="1"/>
      <dgm:spPr/>
      <dgm:t>
        <a:bodyPr/>
        <a:lstStyle/>
        <a:p>
          <a:r>
            <a:rPr lang="en-GB" sz="1400" b="0" dirty="0"/>
            <a:t>Organisational details (member type, category, name, country, URL, profile)</a:t>
          </a:r>
        </a:p>
      </dgm:t>
    </dgm:pt>
    <dgm:pt modelId="{62877DC1-2830-48BF-B0B3-5616EF9BB100}" type="parTrans" cxnId="{A9402B52-AAE0-4F29-8AB5-36D8A597944E}">
      <dgm:prSet/>
      <dgm:spPr/>
      <dgm:t>
        <a:bodyPr/>
        <a:lstStyle/>
        <a:p>
          <a:endParaRPr lang="en-GB" sz="2000" b="0"/>
        </a:p>
      </dgm:t>
    </dgm:pt>
    <dgm:pt modelId="{6FDC055C-9BEE-41F3-A551-61F3EA56BDF0}" type="sibTrans" cxnId="{A9402B52-AAE0-4F29-8AB5-36D8A597944E}">
      <dgm:prSet/>
      <dgm:spPr/>
      <dgm:t>
        <a:bodyPr/>
        <a:lstStyle/>
        <a:p>
          <a:endParaRPr lang="en-GB" sz="2000" b="0"/>
        </a:p>
      </dgm:t>
    </dgm:pt>
    <dgm:pt modelId="{487821F2-DF99-412E-9774-2F0DD5A5588F}">
      <dgm:prSet custT="1"/>
      <dgm:spPr/>
      <dgm:t>
        <a:bodyPr/>
        <a:lstStyle/>
        <a:p>
          <a:r>
            <a:rPr lang="en-GB" sz="1400" b="0" dirty="0"/>
            <a:t>A unique contact for follow up by the EOSC Association (name, email, phone)</a:t>
          </a:r>
        </a:p>
      </dgm:t>
    </dgm:pt>
    <dgm:pt modelId="{D6B5A5E6-EC21-4BA8-83A4-3AECC3897229}" type="parTrans" cxnId="{CCF3B1D2-84E5-4264-8F31-B95B3BF28D3F}">
      <dgm:prSet/>
      <dgm:spPr/>
      <dgm:t>
        <a:bodyPr/>
        <a:lstStyle/>
        <a:p>
          <a:endParaRPr lang="en-GB" sz="2000" b="0"/>
        </a:p>
      </dgm:t>
    </dgm:pt>
    <dgm:pt modelId="{6559DF6B-6600-4E3B-BF02-DAFBA5B82D32}" type="sibTrans" cxnId="{CCF3B1D2-84E5-4264-8F31-B95B3BF28D3F}">
      <dgm:prSet/>
      <dgm:spPr/>
      <dgm:t>
        <a:bodyPr/>
        <a:lstStyle/>
        <a:p>
          <a:endParaRPr lang="en-GB" sz="2000" b="0"/>
        </a:p>
      </dgm:t>
    </dgm:pt>
    <dgm:pt modelId="{256DEBC0-70FD-458B-BA44-2990553B31E9}">
      <dgm:prSet custT="1"/>
      <dgm:spPr/>
      <dgm:t>
        <a:bodyPr/>
        <a:lstStyle/>
        <a:p>
          <a:r>
            <a:rPr lang="en-GB" sz="1400" b="0" dirty="0"/>
            <a:t>Documents clarifying your organisation's legal status</a:t>
          </a:r>
        </a:p>
      </dgm:t>
    </dgm:pt>
    <dgm:pt modelId="{6AE3DFCF-A760-449D-AD4A-D840F85B2CF5}" type="parTrans" cxnId="{8286D243-9AD2-41B7-9F83-B16653968A9A}">
      <dgm:prSet/>
      <dgm:spPr/>
      <dgm:t>
        <a:bodyPr/>
        <a:lstStyle/>
        <a:p>
          <a:endParaRPr lang="en-GB" sz="2000" b="0"/>
        </a:p>
      </dgm:t>
    </dgm:pt>
    <dgm:pt modelId="{CCBDEDF7-ABDA-48B2-B2FC-3A25BB4FBE6A}" type="sibTrans" cxnId="{8286D243-9AD2-41B7-9F83-B16653968A9A}">
      <dgm:prSet/>
      <dgm:spPr/>
      <dgm:t>
        <a:bodyPr/>
        <a:lstStyle/>
        <a:p>
          <a:endParaRPr lang="en-GB" sz="2000" b="0"/>
        </a:p>
      </dgm:t>
    </dgm:pt>
    <dgm:pt modelId="{F888A2F2-04F7-47DB-BF8C-88A265B6F9A2}">
      <dgm:prSet custT="1"/>
      <dgm:spPr/>
      <dgm:t>
        <a:bodyPr/>
        <a:lstStyle/>
        <a:p>
          <a:r>
            <a:rPr lang="en-GB" sz="1400" b="0" dirty="0"/>
            <a:t>A formal letter of your legal representative, indicating your organisation’s interest in EOSC, acknowledging that you fully subscribe to our Statutes and will embrace and endorse the vision of the Association</a:t>
          </a:r>
        </a:p>
      </dgm:t>
    </dgm:pt>
    <dgm:pt modelId="{82FC8388-8681-4958-8D26-F9420F093DE0}" type="parTrans" cxnId="{0B006B04-1E5B-42AA-AA42-30428C7F3AD2}">
      <dgm:prSet/>
      <dgm:spPr/>
      <dgm:t>
        <a:bodyPr/>
        <a:lstStyle/>
        <a:p>
          <a:endParaRPr lang="en-GB" sz="2000" b="0"/>
        </a:p>
      </dgm:t>
    </dgm:pt>
    <dgm:pt modelId="{80573304-005C-4CE6-90C2-C9A91F50751F}" type="sibTrans" cxnId="{0B006B04-1E5B-42AA-AA42-30428C7F3AD2}">
      <dgm:prSet/>
      <dgm:spPr/>
      <dgm:t>
        <a:bodyPr/>
        <a:lstStyle/>
        <a:p>
          <a:endParaRPr lang="en-GB" sz="2000" b="0"/>
        </a:p>
      </dgm:t>
    </dgm:pt>
    <dgm:pt modelId="{252B62D9-DA38-4F77-939A-BE13E2EADB53}">
      <dgm:prSet custT="1"/>
      <dgm:spPr/>
      <dgm:t>
        <a:bodyPr/>
        <a:lstStyle/>
        <a:p>
          <a:r>
            <a:rPr lang="en-GB" sz="1400" b="0" dirty="0"/>
            <a:t>Formal letter for mandated organisations (if applicable)</a:t>
          </a:r>
        </a:p>
      </dgm:t>
    </dgm:pt>
    <dgm:pt modelId="{3F15C7BE-105E-45F3-820C-DF9D675C3FE3}" type="parTrans" cxnId="{985DFECE-D92F-471E-AB5A-64D6EF378682}">
      <dgm:prSet/>
      <dgm:spPr/>
      <dgm:t>
        <a:bodyPr/>
        <a:lstStyle/>
        <a:p>
          <a:endParaRPr lang="en-GB" sz="2000" b="0"/>
        </a:p>
      </dgm:t>
    </dgm:pt>
    <dgm:pt modelId="{A66076A3-6428-42F5-BF43-0BD83B5CCDB2}" type="sibTrans" cxnId="{985DFECE-D92F-471E-AB5A-64D6EF378682}">
      <dgm:prSet/>
      <dgm:spPr/>
      <dgm:t>
        <a:bodyPr/>
        <a:lstStyle/>
        <a:p>
          <a:endParaRPr lang="en-GB" sz="2000" b="0"/>
        </a:p>
      </dgm:t>
    </dgm:pt>
    <dgm:pt modelId="{3B3F7125-9B32-4853-8293-2ED9633E060F}" type="pres">
      <dgm:prSet presAssocID="{957F60A4-F3C0-477E-BD15-A1FD74210EFD}" presName="Name0" presStyleCnt="0">
        <dgm:presLayoutVars>
          <dgm:chMax val="7"/>
          <dgm:chPref val="7"/>
          <dgm:dir/>
        </dgm:presLayoutVars>
      </dgm:prSet>
      <dgm:spPr/>
    </dgm:pt>
    <dgm:pt modelId="{75AC2F29-9DF4-4611-83CE-83839F6F409A}" type="pres">
      <dgm:prSet presAssocID="{957F60A4-F3C0-477E-BD15-A1FD74210EFD}" presName="Name1" presStyleCnt="0"/>
      <dgm:spPr/>
    </dgm:pt>
    <dgm:pt modelId="{F76C79B6-2110-4E33-9061-1762700309E2}" type="pres">
      <dgm:prSet presAssocID="{957F60A4-F3C0-477E-BD15-A1FD74210EFD}" presName="cycle" presStyleCnt="0"/>
      <dgm:spPr/>
    </dgm:pt>
    <dgm:pt modelId="{BFAB9ECF-0DEB-4A7B-8D00-EC3A993303FB}" type="pres">
      <dgm:prSet presAssocID="{957F60A4-F3C0-477E-BD15-A1FD74210EFD}" presName="srcNode" presStyleLbl="node1" presStyleIdx="0" presStyleCnt="5"/>
      <dgm:spPr/>
    </dgm:pt>
    <dgm:pt modelId="{06E36F60-25FB-4E10-9840-FBDCC2677357}" type="pres">
      <dgm:prSet presAssocID="{957F60A4-F3C0-477E-BD15-A1FD74210EFD}" presName="conn" presStyleLbl="parChTrans1D2" presStyleIdx="0" presStyleCnt="1"/>
      <dgm:spPr/>
    </dgm:pt>
    <dgm:pt modelId="{5F39DFF3-D355-42FF-A32A-BC5BD60E8BB4}" type="pres">
      <dgm:prSet presAssocID="{957F60A4-F3C0-477E-BD15-A1FD74210EFD}" presName="extraNode" presStyleLbl="node1" presStyleIdx="0" presStyleCnt="5"/>
      <dgm:spPr/>
    </dgm:pt>
    <dgm:pt modelId="{0CCB7BF5-20E0-41AB-A073-A52E93AD232E}" type="pres">
      <dgm:prSet presAssocID="{957F60A4-F3C0-477E-BD15-A1FD74210EFD}" presName="dstNode" presStyleLbl="node1" presStyleIdx="0" presStyleCnt="5"/>
      <dgm:spPr/>
    </dgm:pt>
    <dgm:pt modelId="{329DA188-C5F0-4102-89BF-6E8AEE3F5682}" type="pres">
      <dgm:prSet presAssocID="{6361510F-A46A-407D-9E35-09E077DD7263}" presName="text_1" presStyleLbl="node1" presStyleIdx="0" presStyleCnt="5">
        <dgm:presLayoutVars>
          <dgm:bulletEnabled val="1"/>
        </dgm:presLayoutVars>
      </dgm:prSet>
      <dgm:spPr/>
    </dgm:pt>
    <dgm:pt modelId="{F81BB1E8-BB4F-4A75-8B43-C018E2B8A3CD}" type="pres">
      <dgm:prSet presAssocID="{6361510F-A46A-407D-9E35-09E077DD7263}" presName="accent_1" presStyleCnt="0"/>
      <dgm:spPr/>
    </dgm:pt>
    <dgm:pt modelId="{B8398A4D-FB5B-4608-9CDA-52AF7E80A730}" type="pres">
      <dgm:prSet presAssocID="{6361510F-A46A-407D-9E35-09E077DD7263}" presName="accentRepeatNode" presStyleLbl="solidFgAcc1" presStyleIdx="0" presStyleCnt="5"/>
      <dgm:spPr/>
    </dgm:pt>
    <dgm:pt modelId="{43CDABDA-1928-4882-8CDD-E4626FE97AC6}" type="pres">
      <dgm:prSet presAssocID="{487821F2-DF99-412E-9774-2F0DD5A5588F}" presName="text_2" presStyleLbl="node1" presStyleIdx="1" presStyleCnt="5">
        <dgm:presLayoutVars>
          <dgm:bulletEnabled val="1"/>
        </dgm:presLayoutVars>
      </dgm:prSet>
      <dgm:spPr/>
    </dgm:pt>
    <dgm:pt modelId="{8D50B63E-AFC2-4A6C-A243-A66D2591C0AF}" type="pres">
      <dgm:prSet presAssocID="{487821F2-DF99-412E-9774-2F0DD5A5588F}" presName="accent_2" presStyleCnt="0"/>
      <dgm:spPr/>
    </dgm:pt>
    <dgm:pt modelId="{0B885689-DB0C-4426-9627-8592552C6E49}" type="pres">
      <dgm:prSet presAssocID="{487821F2-DF99-412E-9774-2F0DD5A5588F}" presName="accentRepeatNode" presStyleLbl="solidFgAcc1" presStyleIdx="1" presStyleCnt="5"/>
      <dgm:spPr/>
    </dgm:pt>
    <dgm:pt modelId="{E382C710-2BB5-4AFC-9C58-F13FB137F75A}" type="pres">
      <dgm:prSet presAssocID="{256DEBC0-70FD-458B-BA44-2990553B31E9}" presName="text_3" presStyleLbl="node1" presStyleIdx="2" presStyleCnt="5">
        <dgm:presLayoutVars>
          <dgm:bulletEnabled val="1"/>
        </dgm:presLayoutVars>
      </dgm:prSet>
      <dgm:spPr/>
    </dgm:pt>
    <dgm:pt modelId="{374343DB-6AC3-4073-B031-9DF6992829C3}" type="pres">
      <dgm:prSet presAssocID="{256DEBC0-70FD-458B-BA44-2990553B31E9}" presName="accent_3" presStyleCnt="0"/>
      <dgm:spPr/>
    </dgm:pt>
    <dgm:pt modelId="{10681D97-57F2-45DA-A738-EC9D11B8A56B}" type="pres">
      <dgm:prSet presAssocID="{256DEBC0-70FD-458B-BA44-2990553B31E9}" presName="accentRepeatNode" presStyleLbl="solidFgAcc1" presStyleIdx="2" presStyleCnt="5"/>
      <dgm:spPr/>
    </dgm:pt>
    <dgm:pt modelId="{4F1E76D2-C85C-4FEE-9BA8-C9471800586F}" type="pres">
      <dgm:prSet presAssocID="{F888A2F2-04F7-47DB-BF8C-88A265B6F9A2}" presName="text_4" presStyleLbl="node1" presStyleIdx="3" presStyleCnt="5">
        <dgm:presLayoutVars>
          <dgm:bulletEnabled val="1"/>
        </dgm:presLayoutVars>
      </dgm:prSet>
      <dgm:spPr/>
    </dgm:pt>
    <dgm:pt modelId="{3DD722E2-9839-43F4-BAC7-F283621911E4}" type="pres">
      <dgm:prSet presAssocID="{F888A2F2-04F7-47DB-BF8C-88A265B6F9A2}" presName="accent_4" presStyleCnt="0"/>
      <dgm:spPr/>
    </dgm:pt>
    <dgm:pt modelId="{8A11ED25-93AA-4ED7-AFA6-D89403EBC789}" type="pres">
      <dgm:prSet presAssocID="{F888A2F2-04F7-47DB-BF8C-88A265B6F9A2}" presName="accentRepeatNode" presStyleLbl="solidFgAcc1" presStyleIdx="3" presStyleCnt="5"/>
      <dgm:spPr/>
    </dgm:pt>
    <dgm:pt modelId="{19D39B8D-7937-4226-B75A-8397386F152E}" type="pres">
      <dgm:prSet presAssocID="{252B62D9-DA38-4F77-939A-BE13E2EADB53}" presName="text_5" presStyleLbl="node1" presStyleIdx="4" presStyleCnt="5">
        <dgm:presLayoutVars>
          <dgm:bulletEnabled val="1"/>
        </dgm:presLayoutVars>
      </dgm:prSet>
      <dgm:spPr/>
    </dgm:pt>
    <dgm:pt modelId="{C0FC644B-EEF3-4027-991F-7A4A43E10CA0}" type="pres">
      <dgm:prSet presAssocID="{252B62D9-DA38-4F77-939A-BE13E2EADB53}" presName="accent_5" presStyleCnt="0"/>
      <dgm:spPr/>
    </dgm:pt>
    <dgm:pt modelId="{63FA2AAF-57BE-46F2-B68B-7A663A703ECF}" type="pres">
      <dgm:prSet presAssocID="{252B62D9-DA38-4F77-939A-BE13E2EADB53}" presName="accentRepeatNode" presStyleLbl="solidFgAcc1" presStyleIdx="4" presStyleCnt="5"/>
      <dgm:spPr/>
    </dgm:pt>
  </dgm:ptLst>
  <dgm:cxnLst>
    <dgm:cxn modelId="{0B006B04-1E5B-42AA-AA42-30428C7F3AD2}" srcId="{957F60A4-F3C0-477E-BD15-A1FD74210EFD}" destId="{F888A2F2-04F7-47DB-BF8C-88A265B6F9A2}" srcOrd="3" destOrd="0" parTransId="{82FC8388-8681-4958-8D26-F9420F093DE0}" sibTransId="{80573304-005C-4CE6-90C2-C9A91F50751F}"/>
    <dgm:cxn modelId="{F487562D-1F35-4C37-8AEB-BCF3C9E13ECA}" type="presOf" srcId="{6361510F-A46A-407D-9E35-09E077DD7263}" destId="{329DA188-C5F0-4102-89BF-6E8AEE3F5682}" srcOrd="0" destOrd="0" presId="urn:microsoft.com/office/officeart/2008/layout/VerticalCurvedList"/>
    <dgm:cxn modelId="{261E443A-7A89-4265-BC43-50FCDC00C2DC}" type="presOf" srcId="{957F60A4-F3C0-477E-BD15-A1FD74210EFD}" destId="{3B3F7125-9B32-4853-8293-2ED9633E060F}" srcOrd="0" destOrd="0" presId="urn:microsoft.com/office/officeart/2008/layout/VerticalCurvedList"/>
    <dgm:cxn modelId="{9A66173C-C3A3-472A-BE66-19D9E4CDE090}" type="presOf" srcId="{256DEBC0-70FD-458B-BA44-2990553B31E9}" destId="{E382C710-2BB5-4AFC-9C58-F13FB137F75A}" srcOrd="0" destOrd="0" presId="urn:microsoft.com/office/officeart/2008/layout/VerticalCurvedList"/>
    <dgm:cxn modelId="{2385325C-5F8D-4E56-89D5-D0AC0285E45D}" type="presOf" srcId="{487821F2-DF99-412E-9774-2F0DD5A5588F}" destId="{43CDABDA-1928-4882-8CDD-E4626FE97AC6}" srcOrd="0" destOrd="0" presId="urn:microsoft.com/office/officeart/2008/layout/VerticalCurvedList"/>
    <dgm:cxn modelId="{972AE342-E7D4-4433-AF9F-1ED8BD1C95A6}" type="presOf" srcId="{6FDC055C-9BEE-41F3-A551-61F3EA56BDF0}" destId="{06E36F60-25FB-4E10-9840-FBDCC2677357}" srcOrd="0" destOrd="0" presId="urn:microsoft.com/office/officeart/2008/layout/VerticalCurvedList"/>
    <dgm:cxn modelId="{8286D243-9AD2-41B7-9F83-B16653968A9A}" srcId="{957F60A4-F3C0-477E-BD15-A1FD74210EFD}" destId="{256DEBC0-70FD-458B-BA44-2990553B31E9}" srcOrd="2" destOrd="0" parTransId="{6AE3DFCF-A760-449D-AD4A-D840F85B2CF5}" sibTransId="{CCBDEDF7-ABDA-48B2-B2FC-3A25BB4FBE6A}"/>
    <dgm:cxn modelId="{E49D1C52-B1F4-447B-AF83-9EFD50D5739F}" type="presOf" srcId="{F888A2F2-04F7-47DB-BF8C-88A265B6F9A2}" destId="{4F1E76D2-C85C-4FEE-9BA8-C9471800586F}" srcOrd="0" destOrd="0" presId="urn:microsoft.com/office/officeart/2008/layout/VerticalCurvedList"/>
    <dgm:cxn modelId="{A9402B52-AAE0-4F29-8AB5-36D8A597944E}" srcId="{957F60A4-F3C0-477E-BD15-A1FD74210EFD}" destId="{6361510F-A46A-407D-9E35-09E077DD7263}" srcOrd="0" destOrd="0" parTransId="{62877DC1-2830-48BF-B0B3-5616EF9BB100}" sibTransId="{6FDC055C-9BEE-41F3-A551-61F3EA56BDF0}"/>
    <dgm:cxn modelId="{A1525777-9FF0-465C-8DDD-05E2B4581C0D}" type="presOf" srcId="{252B62D9-DA38-4F77-939A-BE13E2EADB53}" destId="{19D39B8D-7937-4226-B75A-8397386F152E}" srcOrd="0" destOrd="0" presId="urn:microsoft.com/office/officeart/2008/layout/VerticalCurvedList"/>
    <dgm:cxn modelId="{985DFECE-D92F-471E-AB5A-64D6EF378682}" srcId="{957F60A4-F3C0-477E-BD15-A1FD74210EFD}" destId="{252B62D9-DA38-4F77-939A-BE13E2EADB53}" srcOrd="4" destOrd="0" parTransId="{3F15C7BE-105E-45F3-820C-DF9D675C3FE3}" sibTransId="{A66076A3-6428-42F5-BF43-0BD83B5CCDB2}"/>
    <dgm:cxn modelId="{CCF3B1D2-84E5-4264-8F31-B95B3BF28D3F}" srcId="{957F60A4-F3C0-477E-BD15-A1FD74210EFD}" destId="{487821F2-DF99-412E-9774-2F0DD5A5588F}" srcOrd="1" destOrd="0" parTransId="{D6B5A5E6-EC21-4BA8-83A4-3AECC3897229}" sibTransId="{6559DF6B-6600-4E3B-BF02-DAFBA5B82D32}"/>
    <dgm:cxn modelId="{BF50F6C0-C326-4F4D-B94E-17A0A6A0B467}" type="presParOf" srcId="{3B3F7125-9B32-4853-8293-2ED9633E060F}" destId="{75AC2F29-9DF4-4611-83CE-83839F6F409A}" srcOrd="0" destOrd="0" presId="urn:microsoft.com/office/officeart/2008/layout/VerticalCurvedList"/>
    <dgm:cxn modelId="{E80E61CC-8BF5-4F89-9D0C-9AA710F8E26C}" type="presParOf" srcId="{75AC2F29-9DF4-4611-83CE-83839F6F409A}" destId="{F76C79B6-2110-4E33-9061-1762700309E2}" srcOrd="0" destOrd="0" presId="urn:microsoft.com/office/officeart/2008/layout/VerticalCurvedList"/>
    <dgm:cxn modelId="{36ADE217-D6C2-4F47-9525-5EA838AA953D}" type="presParOf" srcId="{F76C79B6-2110-4E33-9061-1762700309E2}" destId="{BFAB9ECF-0DEB-4A7B-8D00-EC3A993303FB}" srcOrd="0" destOrd="0" presId="urn:microsoft.com/office/officeart/2008/layout/VerticalCurvedList"/>
    <dgm:cxn modelId="{7EA6B6F8-4583-4A87-8830-2ED38D389E3D}" type="presParOf" srcId="{F76C79B6-2110-4E33-9061-1762700309E2}" destId="{06E36F60-25FB-4E10-9840-FBDCC2677357}" srcOrd="1" destOrd="0" presId="urn:microsoft.com/office/officeart/2008/layout/VerticalCurvedList"/>
    <dgm:cxn modelId="{7B4516E3-5F51-40D9-8002-C6FC9DF48010}" type="presParOf" srcId="{F76C79B6-2110-4E33-9061-1762700309E2}" destId="{5F39DFF3-D355-42FF-A32A-BC5BD60E8BB4}" srcOrd="2" destOrd="0" presId="urn:microsoft.com/office/officeart/2008/layout/VerticalCurvedList"/>
    <dgm:cxn modelId="{B28F4CA8-7DA8-43F7-92A2-FC67E21BA06E}" type="presParOf" srcId="{F76C79B6-2110-4E33-9061-1762700309E2}" destId="{0CCB7BF5-20E0-41AB-A073-A52E93AD232E}" srcOrd="3" destOrd="0" presId="urn:microsoft.com/office/officeart/2008/layout/VerticalCurvedList"/>
    <dgm:cxn modelId="{301E6130-3759-4D41-8C7F-C6C9D36EF735}" type="presParOf" srcId="{75AC2F29-9DF4-4611-83CE-83839F6F409A}" destId="{329DA188-C5F0-4102-89BF-6E8AEE3F5682}" srcOrd="1" destOrd="0" presId="urn:microsoft.com/office/officeart/2008/layout/VerticalCurvedList"/>
    <dgm:cxn modelId="{D1390319-2A06-4FF6-8441-B439322E352A}" type="presParOf" srcId="{75AC2F29-9DF4-4611-83CE-83839F6F409A}" destId="{F81BB1E8-BB4F-4A75-8B43-C018E2B8A3CD}" srcOrd="2" destOrd="0" presId="urn:microsoft.com/office/officeart/2008/layout/VerticalCurvedList"/>
    <dgm:cxn modelId="{BD59AA66-76DC-4B2D-9C87-2E4C3A52899E}" type="presParOf" srcId="{F81BB1E8-BB4F-4A75-8B43-C018E2B8A3CD}" destId="{B8398A4D-FB5B-4608-9CDA-52AF7E80A730}" srcOrd="0" destOrd="0" presId="urn:microsoft.com/office/officeart/2008/layout/VerticalCurvedList"/>
    <dgm:cxn modelId="{D2463636-156C-4402-BEEA-CD0D6534A2EB}" type="presParOf" srcId="{75AC2F29-9DF4-4611-83CE-83839F6F409A}" destId="{43CDABDA-1928-4882-8CDD-E4626FE97AC6}" srcOrd="3" destOrd="0" presId="urn:microsoft.com/office/officeart/2008/layout/VerticalCurvedList"/>
    <dgm:cxn modelId="{2D9216BD-4A39-4433-B357-A78BDCD6E048}" type="presParOf" srcId="{75AC2F29-9DF4-4611-83CE-83839F6F409A}" destId="{8D50B63E-AFC2-4A6C-A243-A66D2591C0AF}" srcOrd="4" destOrd="0" presId="urn:microsoft.com/office/officeart/2008/layout/VerticalCurvedList"/>
    <dgm:cxn modelId="{1840CE00-BCC8-4782-835B-EBB14C0F3C40}" type="presParOf" srcId="{8D50B63E-AFC2-4A6C-A243-A66D2591C0AF}" destId="{0B885689-DB0C-4426-9627-8592552C6E49}" srcOrd="0" destOrd="0" presId="urn:microsoft.com/office/officeart/2008/layout/VerticalCurvedList"/>
    <dgm:cxn modelId="{D6F9691E-0877-4C29-9E4D-135AE6602C7B}" type="presParOf" srcId="{75AC2F29-9DF4-4611-83CE-83839F6F409A}" destId="{E382C710-2BB5-4AFC-9C58-F13FB137F75A}" srcOrd="5" destOrd="0" presId="urn:microsoft.com/office/officeart/2008/layout/VerticalCurvedList"/>
    <dgm:cxn modelId="{20FA1837-6361-4FE0-BDAE-43598E661CD5}" type="presParOf" srcId="{75AC2F29-9DF4-4611-83CE-83839F6F409A}" destId="{374343DB-6AC3-4073-B031-9DF6992829C3}" srcOrd="6" destOrd="0" presId="urn:microsoft.com/office/officeart/2008/layout/VerticalCurvedList"/>
    <dgm:cxn modelId="{57CB1E94-BC8E-48BF-991A-8300CD4DB4F4}" type="presParOf" srcId="{374343DB-6AC3-4073-B031-9DF6992829C3}" destId="{10681D97-57F2-45DA-A738-EC9D11B8A56B}" srcOrd="0" destOrd="0" presId="urn:microsoft.com/office/officeart/2008/layout/VerticalCurvedList"/>
    <dgm:cxn modelId="{1F91689C-E907-4CA2-A603-0F9502AB7CD4}" type="presParOf" srcId="{75AC2F29-9DF4-4611-83CE-83839F6F409A}" destId="{4F1E76D2-C85C-4FEE-9BA8-C9471800586F}" srcOrd="7" destOrd="0" presId="urn:microsoft.com/office/officeart/2008/layout/VerticalCurvedList"/>
    <dgm:cxn modelId="{BC670DDA-2984-4EA5-AE37-C23F3E314982}" type="presParOf" srcId="{75AC2F29-9DF4-4611-83CE-83839F6F409A}" destId="{3DD722E2-9839-43F4-BAC7-F283621911E4}" srcOrd="8" destOrd="0" presId="urn:microsoft.com/office/officeart/2008/layout/VerticalCurvedList"/>
    <dgm:cxn modelId="{FA529111-EC15-4872-9B1F-12AB41C32B22}" type="presParOf" srcId="{3DD722E2-9839-43F4-BAC7-F283621911E4}" destId="{8A11ED25-93AA-4ED7-AFA6-D89403EBC789}" srcOrd="0" destOrd="0" presId="urn:microsoft.com/office/officeart/2008/layout/VerticalCurvedList"/>
    <dgm:cxn modelId="{815736A6-F4C8-4593-A887-C6632E47113E}" type="presParOf" srcId="{75AC2F29-9DF4-4611-83CE-83839F6F409A}" destId="{19D39B8D-7937-4226-B75A-8397386F152E}" srcOrd="9" destOrd="0" presId="urn:microsoft.com/office/officeart/2008/layout/VerticalCurvedList"/>
    <dgm:cxn modelId="{887655D0-7791-4636-9BF4-24FAA305B736}" type="presParOf" srcId="{75AC2F29-9DF4-4611-83CE-83839F6F409A}" destId="{C0FC644B-EEF3-4027-991F-7A4A43E10CA0}" srcOrd="10" destOrd="0" presId="urn:microsoft.com/office/officeart/2008/layout/VerticalCurvedList"/>
    <dgm:cxn modelId="{9E892C79-AC2F-4B33-B578-F28E798E78B2}" type="presParOf" srcId="{C0FC644B-EEF3-4027-991F-7A4A43E10CA0}" destId="{63FA2AAF-57BE-46F2-B68B-7A663A703ECF}" srcOrd="0" destOrd="0" presId="urn:microsoft.com/office/officeart/2008/layout/VerticalCurvedList"/>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0A22E6-FE4C-46D4-B6B7-0D7F8995FB84}">
      <dsp:nvSpPr>
        <dsp:cNvPr id="0" name=""/>
        <dsp:cNvSpPr/>
      </dsp:nvSpPr>
      <dsp:spPr>
        <a:xfrm>
          <a:off x="1759696" y="1881939"/>
          <a:ext cx="469129" cy="893921"/>
        </a:xfrm>
        <a:custGeom>
          <a:avLst/>
          <a:gdLst/>
          <a:ahLst/>
          <a:cxnLst/>
          <a:rect l="0" t="0" r="0" b="0"/>
          <a:pathLst>
            <a:path>
              <a:moveTo>
                <a:pt x="0" y="0"/>
              </a:moveTo>
              <a:lnTo>
                <a:pt x="234564" y="0"/>
              </a:lnTo>
              <a:lnTo>
                <a:pt x="234564" y="893921"/>
              </a:lnTo>
              <a:lnTo>
                <a:pt x="469129" y="893921"/>
              </a:lnTo>
            </a:path>
          </a:pathLst>
        </a:custGeom>
        <a:noFill/>
        <a:ln w="12700" cap="flat" cmpd="sng" algn="ctr">
          <a:solidFill>
            <a:schemeClr val="accent6">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1969022" y="2303660"/>
        <a:ext cx="50477" cy="50477"/>
      </dsp:txXfrm>
    </dsp:sp>
    <dsp:sp modelId="{01B8BCA2-FA1C-48EA-B2B1-70AF366FEA5C}">
      <dsp:nvSpPr>
        <dsp:cNvPr id="0" name=""/>
        <dsp:cNvSpPr/>
      </dsp:nvSpPr>
      <dsp:spPr>
        <a:xfrm>
          <a:off x="1759696" y="1836219"/>
          <a:ext cx="469129" cy="91440"/>
        </a:xfrm>
        <a:custGeom>
          <a:avLst/>
          <a:gdLst/>
          <a:ahLst/>
          <a:cxnLst/>
          <a:rect l="0" t="0" r="0" b="0"/>
          <a:pathLst>
            <a:path>
              <a:moveTo>
                <a:pt x="0" y="45720"/>
              </a:moveTo>
              <a:lnTo>
                <a:pt x="469129" y="45720"/>
              </a:lnTo>
            </a:path>
          </a:pathLst>
        </a:custGeom>
        <a:noFill/>
        <a:ln w="12700" cap="flat" cmpd="sng" algn="ctr">
          <a:solidFill>
            <a:schemeClr val="accent6">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1982532" y="1870210"/>
        <a:ext cx="23456" cy="23456"/>
      </dsp:txXfrm>
    </dsp:sp>
    <dsp:sp modelId="{2F500A24-654C-4C5C-81B7-F3551A2B31D8}">
      <dsp:nvSpPr>
        <dsp:cNvPr id="0" name=""/>
        <dsp:cNvSpPr/>
      </dsp:nvSpPr>
      <dsp:spPr>
        <a:xfrm>
          <a:off x="1759696" y="988017"/>
          <a:ext cx="469129" cy="893921"/>
        </a:xfrm>
        <a:custGeom>
          <a:avLst/>
          <a:gdLst/>
          <a:ahLst/>
          <a:cxnLst/>
          <a:rect l="0" t="0" r="0" b="0"/>
          <a:pathLst>
            <a:path>
              <a:moveTo>
                <a:pt x="0" y="893921"/>
              </a:moveTo>
              <a:lnTo>
                <a:pt x="234564" y="893921"/>
              </a:lnTo>
              <a:lnTo>
                <a:pt x="234564" y="0"/>
              </a:lnTo>
              <a:lnTo>
                <a:pt x="469129" y="0"/>
              </a:lnTo>
            </a:path>
          </a:pathLst>
        </a:custGeom>
        <a:noFill/>
        <a:ln w="12700" cap="flat" cmpd="sng" algn="ctr">
          <a:solidFill>
            <a:schemeClr val="accent6">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1969022" y="1409739"/>
        <a:ext cx="50477" cy="50477"/>
      </dsp:txXfrm>
    </dsp:sp>
    <dsp:sp modelId="{178E9115-76A5-4BA2-8AE4-431243931FA2}">
      <dsp:nvSpPr>
        <dsp:cNvPr id="0" name=""/>
        <dsp:cNvSpPr/>
      </dsp:nvSpPr>
      <dsp:spPr>
        <a:xfrm rot="16200000">
          <a:off x="-479811" y="1524370"/>
          <a:ext cx="3763878" cy="715136"/>
        </a:xfrm>
        <a:prstGeom prst="rect">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GB" sz="1800" b="1" kern="1200" dirty="0"/>
            <a:t>EOSC</a:t>
          </a:r>
        </a:p>
      </dsp:txBody>
      <dsp:txXfrm>
        <a:off x="-479811" y="1524370"/>
        <a:ext cx="3763878" cy="715136"/>
      </dsp:txXfrm>
    </dsp:sp>
    <dsp:sp modelId="{F47A57BC-C30E-413F-AA1A-C3C46A11C7E5}">
      <dsp:nvSpPr>
        <dsp:cNvPr id="0" name=""/>
        <dsp:cNvSpPr/>
      </dsp:nvSpPr>
      <dsp:spPr>
        <a:xfrm>
          <a:off x="2228825" y="630449"/>
          <a:ext cx="2345648" cy="715136"/>
        </a:xfrm>
        <a:prstGeom prst="rect">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GB" sz="1600" b="1" i="0" kern="1200" dirty="0">
              <a:hlinkClick xmlns:r="http://schemas.openxmlformats.org/officeDocument/2006/relationships" r:id="rId1"/>
            </a:rPr>
            <a:t>European Data Strategy</a:t>
          </a:r>
          <a:br>
            <a:rPr lang="en-GB" sz="1600" b="1" i="0" kern="1200" dirty="0"/>
          </a:br>
          <a:r>
            <a:rPr lang="en-GB" sz="1600" kern="1200" dirty="0"/>
            <a:t>2/ 2020</a:t>
          </a:r>
        </a:p>
      </dsp:txBody>
      <dsp:txXfrm>
        <a:off x="2228825" y="630449"/>
        <a:ext cx="2345648" cy="715136"/>
      </dsp:txXfrm>
    </dsp:sp>
    <dsp:sp modelId="{99961A10-CF2C-4CFC-AB70-BCAFED71AF65}">
      <dsp:nvSpPr>
        <dsp:cNvPr id="0" name=""/>
        <dsp:cNvSpPr/>
      </dsp:nvSpPr>
      <dsp:spPr>
        <a:xfrm>
          <a:off x="2228825" y="1524370"/>
          <a:ext cx="2345648" cy="715136"/>
        </a:xfrm>
        <a:prstGeom prst="rect">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GB" sz="1600" b="1" u="none" kern="1200" dirty="0">
              <a:hlinkClick xmlns:r="http://schemas.openxmlformats.org/officeDocument/2006/relationships" r:id="rId2"/>
            </a:rPr>
            <a:t>European Research Area (ERA) </a:t>
          </a:r>
          <a:br>
            <a:rPr lang="en-GB" sz="1600" b="0" u="none" kern="1200" dirty="0"/>
          </a:br>
          <a:r>
            <a:rPr lang="en-GB" sz="1600" b="0" u="none" kern="1200" dirty="0"/>
            <a:t>9/2020</a:t>
          </a:r>
        </a:p>
      </dsp:txBody>
      <dsp:txXfrm>
        <a:off x="2228825" y="1524370"/>
        <a:ext cx="2345648" cy="715136"/>
      </dsp:txXfrm>
    </dsp:sp>
    <dsp:sp modelId="{C046F093-5D03-424B-97C4-6AD12F08803A}">
      <dsp:nvSpPr>
        <dsp:cNvPr id="0" name=""/>
        <dsp:cNvSpPr/>
      </dsp:nvSpPr>
      <dsp:spPr>
        <a:xfrm>
          <a:off x="2228825" y="2418291"/>
          <a:ext cx="2345648" cy="715136"/>
        </a:xfrm>
        <a:prstGeom prst="rect">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GB" sz="1600" b="1" i="0" kern="1200" dirty="0">
              <a:hlinkClick xmlns:r="http://schemas.openxmlformats.org/officeDocument/2006/relationships" r:id="rId3"/>
            </a:rPr>
            <a:t>Co-programmed European Partnership</a:t>
          </a:r>
          <a:r>
            <a:rPr lang="en-GB" sz="1600" b="0" i="0" kern="1200" dirty="0"/>
            <a:t> </a:t>
          </a:r>
          <a:r>
            <a:rPr lang="en-GB" sz="1600" b="0" kern="1200" dirty="0"/>
            <a:t>under Horizon Europe 2021-2027</a:t>
          </a:r>
        </a:p>
      </dsp:txBody>
      <dsp:txXfrm>
        <a:off x="2228825" y="2418291"/>
        <a:ext cx="2345648" cy="715136"/>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4CF767-6060-4125-967C-9FF0793E963B}">
      <dsp:nvSpPr>
        <dsp:cNvPr id="0" name=""/>
        <dsp:cNvSpPr/>
      </dsp:nvSpPr>
      <dsp:spPr>
        <a:xfrm>
          <a:off x="0" y="421"/>
          <a:ext cx="10026677" cy="0"/>
        </a:xfrm>
        <a:prstGeom prst="line">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3717218-7C07-4587-9701-73B7A3A79C55}">
      <dsp:nvSpPr>
        <dsp:cNvPr id="0" name=""/>
        <dsp:cNvSpPr/>
      </dsp:nvSpPr>
      <dsp:spPr>
        <a:xfrm>
          <a:off x="0" y="421"/>
          <a:ext cx="10026677" cy="6909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GB" sz="1600" b="1" kern="1200" dirty="0"/>
            <a:t>Coordination and alignment: </a:t>
          </a:r>
          <a:r>
            <a:rPr lang="en-GB" sz="1600" b="0" kern="1200" dirty="0"/>
            <a:t>to engage, pool and help aligning EOSC federated resources, through the development of a common </a:t>
          </a:r>
          <a:r>
            <a:rPr lang="en-GB" sz="1600" b="0" kern="1200" dirty="0">
              <a:hlinkClick xmlns:r="http://schemas.openxmlformats.org/officeDocument/2006/relationships" r:id="rId1"/>
            </a:rPr>
            <a:t>Strategic Research and Innovation Agenda (SRIA)</a:t>
          </a:r>
          <a:r>
            <a:rPr lang="en-GB" sz="1600" b="0" kern="1200" dirty="0"/>
            <a:t>.</a:t>
          </a:r>
        </a:p>
      </dsp:txBody>
      <dsp:txXfrm>
        <a:off x="0" y="421"/>
        <a:ext cx="10026677" cy="690950"/>
      </dsp:txXfrm>
    </dsp:sp>
    <dsp:sp modelId="{F2D46298-6680-4645-BB5D-B85929117CE6}">
      <dsp:nvSpPr>
        <dsp:cNvPr id="0" name=""/>
        <dsp:cNvSpPr/>
      </dsp:nvSpPr>
      <dsp:spPr>
        <a:xfrm>
          <a:off x="0" y="691372"/>
          <a:ext cx="10026677" cy="0"/>
        </a:xfrm>
        <a:prstGeom prst="line">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EFCD56A-4448-4916-BAC0-B2F3680A88CC}">
      <dsp:nvSpPr>
        <dsp:cNvPr id="0" name=""/>
        <dsp:cNvSpPr/>
      </dsp:nvSpPr>
      <dsp:spPr>
        <a:xfrm>
          <a:off x="0" y="691372"/>
          <a:ext cx="10026677" cy="6909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GB" sz="1600" b="1" kern="1200" dirty="0"/>
            <a:t>Monitoring and reporting: </a:t>
          </a:r>
          <a:r>
            <a:rPr lang="en-GB" sz="1600" b="0" kern="1200" dirty="0"/>
            <a:t>the implementation of the EOSC activities and the progress achieved</a:t>
          </a:r>
          <a:r>
            <a:rPr lang="el-GR" sz="1600" b="0" kern="1200" dirty="0"/>
            <a:t> </a:t>
          </a:r>
          <a:r>
            <a:rPr lang="en-GB" sz="1600" b="0" kern="1200" dirty="0"/>
            <a:t>towards the operational objectives of the </a:t>
          </a:r>
          <a:r>
            <a:rPr lang="nl-NL" sz="1600" kern="1200" dirty="0">
              <a:sym typeface="Wingdings" panose="05000000000000000000" pitchFamily="2" charset="2"/>
              <a:hlinkClick xmlns:r="http://schemas.openxmlformats.org/officeDocument/2006/relationships" r:id="rId2"/>
            </a:rPr>
            <a:t>EOSC Partnership Proposal</a:t>
          </a:r>
          <a:r>
            <a:rPr lang="en-GB" sz="1600" b="0" kern="1200" dirty="0"/>
            <a:t>.  </a:t>
          </a:r>
        </a:p>
      </dsp:txBody>
      <dsp:txXfrm>
        <a:off x="0" y="691372"/>
        <a:ext cx="10026677" cy="690950"/>
      </dsp:txXfrm>
    </dsp:sp>
    <dsp:sp modelId="{2F83209B-C298-446C-BFDE-D7C56E5B01E3}">
      <dsp:nvSpPr>
        <dsp:cNvPr id="0" name=""/>
        <dsp:cNvSpPr/>
      </dsp:nvSpPr>
      <dsp:spPr>
        <a:xfrm>
          <a:off x="0" y="1382322"/>
          <a:ext cx="10026677" cy="0"/>
        </a:xfrm>
        <a:prstGeom prst="line">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3ABBBF8-5407-47CC-A2A7-A562D9DE008B}">
      <dsp:nvSpPr>
        <dsp:cNvPr id="0" name=""/>
        <dsp:cNvSpPr/>
      </dsp:nvSpPr>
      <dsp:spPr>
        <a:xfrm>
          <a:off x="0" y="1382322"/>
          <a:ext cx="10026677" cy="6909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GB" sz="1600" b="1" kern="1200" dirty="0"/>
            <a:t>EOSC technical guidance: </a:t>
          </a:r>
          <a:r>
            <a:rPr lang="en-GB" sz="1600" b="0" kern="1200" dirty="0"/>
            <a:t>to steer consensus building and uptake of best practices,</a:t>
          </a:r>
          <a:r>
            <a:rPr lang="el-GR" sz="1600" b="0" kern="1200" dirty="0"/>
            <a:t> </a:t>
          </a:r>
          <a:r>
            <a:rPr lang="en-GB" sz="1600" b="0" kern="1200" dirty="0"/>
            <a:t>common standards, tools and services needed to enable the Web of FAIR data</a:t>
          </a:r>
          <a:r>
            <a:rPr lang="el-GR" sz="1600" b="0" kern="1200" dirty="0"/>
            <a:t>.</a:t>
          </a:r>
          <a:endParaRPr lang="en-GB" sz="1600" b="0" kern="1200" dirty="0"/>
        </a:p>
      </dsp:txBody>
      <dsp:txXfrm>
        <a:off x="0" y="1382322"/>
        <a:ext cx="10026677" cy="690950"/>
      </dsp:txXfrm>
    </dsp:sp>
    <dsp:sp modelId="{53E83D8C-623D-4F8C-A23A-A5BF2F2DE65E}">
      <dsp:nvSpPr>
        <dsp:cNvPr id="0" name=""/>
        <dsp:cNvSpPr/>
      </dsp:nvSpPr>
      <dsp:spPr>
        <a:xfrm>
          <a:off x="0" y="2073272"/>
          <a:ext cx="10026677" cy="0"/>
        </a:xfrm>
        <a:prstGeom prst="line">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4403CA6-688B-4BD6-BF84-8D8B511BCD0C}">
      <dsp:nvSpPr>
        <dsp:cNvPr id="0" name=""/>
        <dsp:cNvSpPr/>
      </dsp:nvSpPr>
      <dsp:spPr>
        <a:xfrm>
          <a:off x="0" y="2073272"/>
          <a:ext cx="10026677" cy="6909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GB" sz="1600" b="1" kern="1200" dirty="0"/>
            <a:t>FAIR training: </a:t>
          </a:r>
          <a:r>
            <a:rPr lang="en-GB" sz="1600" b="0" kern="1200" dirty="0"/>
            <a:t>to promote FAIR training and education resources</a:t>
          </a:r>
          <a:r>
            <a:rPr lang="el-GR" sz="1600" b="0" kern="1200" dirty="0"/>
            <a:t> </a:t>
          </a:r>
          <a:r>
            <a:rPr lang="en-GB" sz="1600" b="0" kern="1200" dirty="0"/>
            <a:t>supporting new roles and responsibilities</a:t>
          </a:r>
        </a:p>
      </dsp:txBody>
      <dsp:txXfrm>
        <a:off x="0" y="2073272"/>
        <a:ext cx="10026677" cy="690950"/>
      </dsp:txXfrm>
    </dsp:sp>
    <dsp:sp modelId="{38C075D7-D1C7-4869-A1A9-55AAABC8E26F}">
      <dsp:nvSpPr>
        <dsp:cNvPr id="0" name=""/>
        <dsp:cNvSpPr/>
      </dsp:nvSpPr>
      <dsp:spPr>
        <a:xfrm>
          <a:off x="0" y="2764222"/>
          <a:ext cx="10026677" cy="0"/>
        </a:xfrm>
        <a:prstGeom prst="line">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1DEEBDD-6C87-4F22-BC9A-8B4D0978AE34}">
      <dsp:nvSpPr>
        <dsp:cNvPr id="0" name=""/>
        <dsp:cNvSpPr/>
      </dsp:nvSpPr>
      <dsp:spPr>
        <a:xfrm>
          <a:off x="0" y="2764644"/>
          <a:ext cx="10026677" cy="6909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GB" sz="1600" b="1" kern="1200" dirty="0"/>
            <a:t>Communication: </a:t>
          </a:r>
          <a:r>
            <a:rPr lang="en-GB" sz="1600" b="0" kern="1200" dirty="0"/>
            <a:t>to act as the European source of information on what happens</a:t>
          </a:r>
          <a:r>
            <a:rPr lang="el-GR" sz="1600" b="0" kern="1200" dirty="0"/>
            <a:t> </a:t>
          </a:r>
          <a:r>
            <a:rPr lang="en-GB" sz="1600" b="0" kern="1200" dirty="0"/>
            <a:t>within the EOSC ecosystem, complementing the policy communication by the</a:t>
          </a:r>
          <a:r>
            <a:rPr lang="el-GR" sz="1600" b="0" kern="1200" dirty="0"/>
            <a:t> </a:t>
          </a:r>
          <a:r>
            <a:rPr lang="en-GB" sz="1600" b="0" kern="1200" dirty="0"/>
            <a:t>Commission and the Member States.</a:t>
          </a:r>
        </a:p>
      </dsp:txBody>
      <dsp:txXfrm>
        <a:off x="0" y="2764644"/>
        <a:ext cx="10026677" cy="69095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68B066-8C0C-4F09-8DCB-508C02E989A4}">
      <dsp:nvSpPr>
        <dsp:cNvPr id="0" name=""/>
        <dsp:cNvSpPr/>
      </dsp:nvSpPr>
      <dsp:spPr>
        <a:xfrm>
          <a:off x="0" y="1855"/>
          <a:ext cx="10169044" cy="0"/>
        </a:xfrm>
        <a:prstGeom prst="line">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E81BA23-6E88-4B91-937E-E85EDEB0B8A3}">
      <dsp:nvSpPr>
        <dsp:cNvPr id="0" name=""/>
        <dsp:cNvSpPr/>
      </dsp:nvSpPr>
      <dsp:spPr>
        <a:xfrm>
          <a:off x="0" y="1855"/>
          <a:ext cx="10169044" cy="6326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GB" sz="1600" b="1" i="0" kern="1200" dirty="0"/>
            <a:t>Brings together key stakeholders </a:t>
          </a:r>
          <a:r>
            <a:rPr lang="en-GB" sz="1600" b="0" i="0" kern="1200" dirty="0"/>
            <a:t>in the European research environment such as research funders, service providers, representatives of the research community, and intergovernmental organisations.</a:t>
          </a:r>
          <a:endParaRPr lang="en-GB" sz="1600" b="0" kern="1200" dirty="0"/>
        </a:p>
      </dsp:txBody>
      <dsp:txXfrm>
        <a:off x="0" y="1855"/>
        <a:ext cx="10169044" cy="632622"/>
      </dsp:txXfrm>
    </dsp:sp>
    <dsp:sp modelId="{4D10F1B9-4277-4318-8600-AE0879BC0FEA}">
      <dsp:nvSpPr>
        <dsp:cNvPr id="0" name=""/>
        <dsp:cNvSpPr/>
      </dsp:nvSpPr>
      <dsp:spPr>
        <a:xfrm>
          <a:off x="0" y="634477"/>
          <a:ext cx="10169044" cy="0"/>
        </a:xfrm>
        <a:prstGeom prst="line">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7CAC8ED-70D0-4DF7-BB23-11077D148A4F}">
      <dsp:nvSpPr>
        <dsp:cNvPr id="0" name=""/>
        <dsp:cNvSpPr/>
      </dsp:nvSpPr>
      <dsp:spPr>
        <a:xfrm>
          <a:off x="0" y="634477"/>
          <a:ext cx="10169044" cy="6326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GB" sz="1600" b="0" kern="1200" dirty="0"/>
            <a:t>The </a:t>
          </a:r>
          <a:r>
            <a:rPr lang="en-GB" sz="1600" b="1" kern="1200" dirty="0"/>
            <a:t>federation of infrastructures and interlinking of data sets </a:t>
          </a:r>
          <a:r>
            <a:rPr lang="en-GB" sz="1600" b="0" kern="1200" dirty="0"/>
            <a:t>will stimulate collaboration between institutions and researchers</a:t>
          </a:r>
          <a:r>
            <a:rPr lang="en-GB" sz="1600" b="1" kern="1200" dirty="0"/>
            <a:t>,</a:t>
          </a:r>
          <a:r>
            <a:rPr lang="en-GB" sz="1600" b="0" kern="1200" dirty="0"/>
            <a:t> not only across research projects and disciplines, but also across professional sectors and countries.</a:t>
          </a:r>
        </a:p>
      </dsp:txBody>
      <dsp:txXfrm>
        <a:off x="0" y="634477"/>
        <a:ext cx="10169044" cy="632622"/>
      </dsp:txXfrm>
    </dsp:sp>
    <dsp:sp modelId="{2DECE777-057E-4096-878D-7F9ABAED5C7D}">
      <dsp:nvSpPr>
        <dsp:cNvPr id="0" name=""/>
        <dsp:cNvSpPr/>
      </dsp:nvSpPr>
      <dsp:spPr>
        <a:xfrm>
          <a:off x="0" y="1267099"/>
          <a:ext cx="10169044" cy="0"/>
        </a:xfrm>
        <a:prstGeom prst="line">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680BD2D-B2E7-4280-A76F-B147566FD419}">
      <dsp:nvSpPr>
        <dsp:cNvPr id="0" name=""/>
        <dsp:cNvSpPr/>
      </dsp:nvSpPr>
      <dsp:spPr>
        <a:xfrm>
          <a:off x="0" y="1267099"/>
          <a:ext cx="10169044" cy="6326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GB" sz="1600" b="0" kern="1200" dirty="0"/>
            <a:t>Countries that are</a:t>
          </a:r>
          <a:r>
            <a:rPr lang="el-GR" sz="1600" b="0" kern="1200" dirty="0"/>
            <a:t> </a:t>
          </a:r>
          <a:r>
            <a:rPr lang="en-GB" sz="1600" b="0" kern="1200" dirty="0"/>
            <a:t>already </a:t>
          </a:r>
          <a:r>
            <a:rPr lang="en-GB" sz="1600" b="1" kern="1200" dirty="0"/>
            <a:t>advanced in FAIR data and Open Science policies </a:t>
          </a:r>
          <a:r>
            <a:rPr lang="en-GB" sz="1600" b="0" kern="1200" dirty="0"/>
            <a:t>can </a:t>
          </a:r>
          <a:r>
            <a:rPr lang="en-GB" sz="1600" b="1" kern="1200" dirty="0"/>
            <a:t>share their best practices</a:t>
          </a:r>
          <a:r>
            <a:rPr lang="el-GR" sz="1600" b="1" kern="1200" dirty="0"/>
            <a:t> </a:t>
          </a:r>
          <a:r>
            <a:rPr lang="en-GB" sz="1600" b="0" kern="1200" dirty="0"/>
            <a:t>and lead in developing EOSC</a:t>
          </a:r>
          <a:r>
            <a:rPr lang="el-GR" sz="1600" b="0" kern="1200" dirty="0"/>
            <a:t>. </a:t>
          </a:r>
          <a:endParaRPr lang="en-GB" sz="1600" b="0" kern="1200" dirty="0"/>
        </a:p>
      </dsp:txBody>
      <dsp:txXfrm>
        <a:off x="0" y="1267099"/>
        <a:ext cx="10169044" cy="632622"/>
      </dsp:txXfrm>
    </dsp:sp>
    <dsp:sp modelId="{8C79FC46-8ABE-4624-BE75-A5BB75D7ECB5}">
      <dsp:nvSpPr>
        <dsp:cNvPr id="0" name=""/>
        <dsp:cNvSpPr/>
      </dsp:nvSpPr>
      <dsp:spPr>
        <a:xfrm>
          <a:off x="0" y="1899722"/>
          <a:ext cx="10169044" cy="0"/>
        </a:xfrm>
        <a:prstGeom prst="line">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886FB78-636A-41CF-92A4-E1057B963D7B}">
      <dsp:nvSpPr>
        <dsp:cNvPr id="0" name=""/>
        <dsp:cNvSpPr/>
      </dsp:nvSpPr>
      <dsp:spPr>
        <a:xfrm>
          <a:off x="0" y="1899722"/>
          <a:ext cx="10169044" cy="6326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GB" sz="1600" b="0" kern="1200" dirty="0"/>
            <a:t>By enabling </a:t>
          </a:r>
          <a:r>
            <a:rPr lang="en-GB" sz="1600" b="1" kern="1200" dirty="0"/>
            <a:t>access to data and services at European level</a:t>
          </a:r>
          <a:r>
            <a:rPr lang="en-GB" sz="1600" b="0" kern="1200" dirty="0"/>
            <a:t>, the Partnership will facilitate</a:t>
          </a:r>
          <a:r>
            <a:rPr lang="el-GR" sz="1600" b="0" kern="1200" dirty="0"/>
            <a:t> </a:t>
          </a:r>
          <a:r>
            <a:rPr lang="en-GB" sz="1600" b="0" kern="1200" dirty="0"/>
            <a:t>and widen the opportunities of researchers for collaboration, and will enable them to</a:t>
          </a:r>
          <a:r>
            <a:rPr lang="el-GR" sz="1600" b="0" kern="1200" dirty="0"/>
            <a:t> </a:t>
          </a:r>
          <a:r>
            <a:rPr lang="en-GB" sz="1600" b="0" kern="1200" dirty="0"/>
            <a:t>start new research activities</a:t>
          </a:r>
          <a:r>
            <a:rPr lang="el-GR" sz="1600" b="0" kern="1200" dirty="0"/>
            <a:t>.</a:t>
          </a:r>
          <a:endParaRPr lang="en-GB" sz="1600" b="0" kern="1200" dirty="0"/>
        </a:p>
      </dsp:txBody>
      <dsp:txXfrm>
        <a:off x="0" y="1899722"/>
        <a:ext cx="10169044" cy="632622"/>
      </dsp:txXfrm>
    </dsp:sp>
    <dsp:sp modelId="{FD999E01-0706-4A2B-87CF-37DEF2F4A9F2}">
      <dsp:nvSpPr>
        <dsp:cNvPr id="0" name=""/>
        <dsp:cNvSpPr/>
      </dsp:nvSpPr>
      <dsp:spPr>
        <a:xfrm>
          <a:off x="0" y="2532344"/>
          <a:ext cx="10169044" cy="0"/>
        </a:xfrm>
        <a:prstGeom prst="line">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BF6EBDB-68F2-4946-8045-D661024018EF}">
      <dsp:nvSpPr>
        <dsp:cNvPr id="0" name=""/>
        <dsp:cNvSpPr/>
      </dsp:nvSpPr>
      <dsp:spPr>
        <a:xfrm>
          <a:off x="0" y="2532344"/>
          <a:ext cx="10169044" cy="6326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GB" sz="1600" b="0" kern="1200" dirty="0"/>
            <a:t>Researchers and innovators will be able to jointly create innovative new</a:t>
          </a:r>
          <a:r>
            <a:rPr lang="el-GR" sz="1600" b="0" kern="1200" dirty="0"/>
            <a:t> </a:t>
          </a:r>
          <a:r>
            <a:rPr lang="en-GB" sz="1600" b="0" kern="1200" dirty="0"/>
            <a:t>technologies and services, which in turn will lead to the creation of new jobs and markets.</a:t>
          </a:r>
        </a:p>
      </dsp:txBody>
      <dsp:txXfrm>
        <a:off x="0" y="2532344"/>
        <a:ext cx="10169044" cy="632622"/>
      </dsp:txXfrm>
    </dsp:sp>
    <dsp:sp modelId="{98798A99-7EE2-4D25-87A2-BFF41666B37D}">
      <dsp:nvSpPr>
        <dsp:cNvPr id="0" name=""/>
        <dsp:cNvSpPr/>
      </dsp:nvSpPr>
      <dsp:spPr>
        <a:xfrm>
          <a:off x="0" y="3164966"/>
          <a:ext cx="10169044" cy="0"/>
        </a:xfrm>
        <a:prstGeom prst="line">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1BB804D-E5DC-4D7A-8A42-52662370532E}">
      <dsp:nvSpPr>
        <dsp:cNvPr id="0" name=""/>
        <dsp:cNvSpPr/>
      </dsp:nvSpPr>
      <dsp:spPr>
        <a:xfrm>
          <a:off x="0" y="3164966"/>
          <a:ext cx="10169044" cy="6326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GB" sz="1600" b="0" i="0" kern="1200" dirty="0"/>
            <a:t>Agree together on </a:t>
          </a:r>
          <a:r>
            <a:rPr lang="en-GB" sz="1600" b="1" i="0" kern="1200" dirty="0"/>
            <a:t>strategies for the advancement of Open Science</a:t>
          </a:r>
          <a:r>
            <a:rPr lang="en-GB" sz="1600" b="0" i="0" kern="1200" dirty="0"/>
            <a:t> to benefit European society such as the </a:t>
          </a:r>
          <a:r>
            <a:rPr lang="en-GB" sz="1600" b="1" kern="1200" dirty="0">
              <a:hlinkClick xmlns:r="http://schemas.openxmlformats.org/officeDocument/2006/relationships" r:id="rId1"/>
            </a:rPr>
            <a:t>SRIA</a:t>
          </a:r>
          <a:r>
            <a:rPr lang="en-GB" sz="1600" b="1" kern="1200" dirty="0"/>
            <a:t> </a:t>
          </a:r>
          <a:r>
            <a:rPr lang="en-GB" sz="1600" b="1" kern="1200" dirty="0">
              <a:sym typeface="Wingdings" panose="05000000000000000000" pitchFamily="2" charset="2"/>
            </a:rPr>
            <a:t></a:t>
          </a:r>
          <a:r>
            <a:rPr lang="en-GB" sz="1600" b="1" kern="1200" dirty="0"/>
            <a:t> </a:t>
          </a:r>
          <a:r>
            <a:rPr lang="en-GB" sz="1600" b="0" kern="1200" dirty="0"/>
            <a:t>a </a:t>
          </a:r>
          <a:r>
            <a:rPr lang="en-GB" sz="1600" b="0" i="0" kern="1200" dirty="0"/>
            <a:t>roadmap for realising EOSC and support EC next work programme </a:t>
          </a:r>
          <a:r>
            <a:rPr lang="en-GB" sz="1600" b="1" i="0" kern="1200" dirty="0"/>
            <a:t>Horizon Europe (2021-2027)</a:t>
          </a:r>
          <a:r>
            <a:rPr lang="en-GB" sz="1600" b="0" i="0" kern="1200" dirty="0"/>
            <a:t>.</a:t>
          </a:r>
          <a:endParaRPr lang="en-GB" sz="1600" b="0" kern="1200" dirty="0"/>
        </a:p>
      </dsp:txBody>
      <dsp:txXfrm>
        <a:off x="0" y="3164966"/>
        <a:ext cx="10169044" cy="63262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024A92-1D80-4A81-A2D0-6493E87CBA89}">
      <dsp:nvSpPr>
        <dsp:cNvPr id="0" name=""/>
        <dsp:cNvSpPr/>
      </dsp:nvSpPr>
      <dsp:spPr>
        <a:xfrm>
          <a:off x="3243" y="57089"/>
          <a:ext cx="3162112" cy="489600"/>
        </a:xfrm>
        <a:prstGeom prst="rect">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69088" rIns="120904" bIns="69088" numCol="1" spcCol="1270" anchor="ctr" anchorCtr="0">
          <a:noAutofit/>
        </a:bodyPr>
        <a:lstStyle/>
        <a:p>
          <a:pPr marL="0" lvl="0" indent="0" algn="ctr" defTabSz="755650">
            <a:lnSpc>
              <a:spcPct val="90000"/>
            </a:lnSpc>
            <a:spcBef>
              <a:spcPct val="0"/>
            </a:spcBef>
            <a:spcAft>
              <a:spcPct val="35000"/>
            </a:spcAft>
            <a:buNone/>
          </a:pPr>
          <a:r>
            <a:rPr lang="en-GB" sz="1700" b="1" kern="1200" dirty="0"/>
            <a:t>EOSC Governance Board </a:t>
          </a:r>
        </a:p>
      </dsp:txBody>
      <dsp:txXfrm>
        <a:off x="3243" y="57089"/>
        <a:ext cx="3162112" cy="489600"/>
      </dsp:txXfrm>
    </dsp:sp>
    <dsp:sp modelId="{12360EE0-2756-49E9-AFFD-9B49E794322D}">
      <dsp:nvSpPr>
        <dsp:cNvPr id="0" name=""/>
        <dsp:cNvSpPr/>
      </dsp:nvSpPr>
      <dsp:spPr>
        <a:xfrm>
          <a:off x="3243" y="546689"/>
          <a:ext cx="3162112" cy="2152423"/>
        </a:xfrm>
        <a:prstGeom prst="rect">
          <a:avLst/>
        </a:prstGeom>
        <a:solidFill>
          <a:schemeClr val="accent6">
            <a:alpha val="90000"/>
            <a:tint val="40000"/>
            <a:hueOff val="0"/>
            <a:satOff val="0"/>
            <a:lumOff val="0"/>
            <a:alphaOff val="0"/>
          </a:schemeClr>
        </a:solidFill>
        <a:ln w="12700" cap="flat" cmpd="sng" algn="ctr">
          <a:solidFill>
            <a:schemeClr val="accent6">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ct val="15000"/>
            </a:spcAft>
            <a:buChar char="•"/>
          </a:pPr>
          <a:r>
            <a:rPr lang="en-GB" sz="1700" b="0" kern="1200" dirty="0"/>
            <a:t> representatives from EU countries, countries associated with Horizon 2020 and the Commission to ensure effective supervision of the EOSC implementation.</a:t>
          </a:r>
        </a:p>
      </dsp:txBody>
      <dsp:txXfrm>
        <a:off x="3243" y="546689"/>
        <a:ext cx="3162112" cy="2152423"/>
      </dsp:txXfrm>
    </dsp:sp>
    <dsp:sp modelId="{4450D56D-3111-49F1-A758-0D02899FC96F}">
      <dsp:nvSpPr>
        <dsp:cNvPr id="0" name=""/>
        <dsp:cNvSpPr/>
      </dsp:nvSpPr>
      <dsp:spPr>
        <a:xfrm>
          <a:off x="3608052" y="57089"/>
          <a:ext cx="3162112" cy="489600"/>
        </a:xfrm>
        <a:prstGeom prst="rect">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69088" rIns="120904" bIns="69088" numCol="1" spcCol="1270" anchor="ctr" anchorCtr="0">
          <a:noAutofit/>
        </a:bodyPr>
        <a:lstStyle/>
        <a:p>
          <a:pPr marL="0" lvl="0" indent="0" algn="ctr" defTabSz="755650">
            <a:lnSpc>
              <a:spcPct val="90000"/>
            </a:lnSpc>
            <a:spcBef>
              <a:spcPct val="0"/>
            </a:spcBef>
            <a:spcAft>
              <a:spcPct val="35000"/>
            </a:spcAft>
            <a:buNone/>
          </a:pPr>
          <a:r>
            <a:rPr lang="en-GB" sz="1700" b="1" kern="1200" dirty="0"/>
            <a:t>EOSC Executive Board</a:t>
          </a:r>
        </a:p>
      </dsp:txBody>
      <dsp:txXfrm>
        <a:off x="3608052" y="57089"/>
        <a:ext cx="3162112" cy="489600"/>
      </dsp:txXfrm>
    </dsp:sp>
    <dsp:sp modelId="{CC401280-808A-43CD-A83C-2DAD885F3D1C}">
      <dsp:nvSpPr>
        <dsp:cNvPr id="0" name=""/>
        <dsp:cNvSpPr/>
      </dsp:nvSpPr>
      <dsp:spPr>
        <a:xfrm>
          <a:off x="3608052" y="546689"/>
          <a:ext cx="3162112" cy="2152423"/>
        </a:xfrm>
        <a:prstGeom prst="rect">
          <a:avLst/>
        </a:prstGeom>
        <a:solidFill>
          <a:schemeClr val="accent6">
            <a:alpha val="90000"/>
            <a:tint val="40000"/>
            <a:hueOff val="0"/>
            <a:satOff val="0"/>
            <a:lumOff val="0"/>
            <a:alphaOff val="0"/>
          </a:schemeClr>
        </a:solidFill>
        <a:ln w="12700" cap="flat" cmpd="sng" algn="ctr">
          <a:solidFill>
            <a:schemeClr val="accent6">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ct val="15000"/>
            </a:spcAft>
            <a:buChar char="•"/>
          </a:pPr>
          <a:r>
            <a:rPr lang="en-GB" sz="1700" b="0" i="0" kern="1200" dirty="0"/>
            <a:t>representatives from the research and e-infrastructures communities.</a:t>
          </a:r>
          <a:endParaRPr lang="en-GB" sz="1700" b="0" kern="1200" dirty="0"/>
        </a:p>
        <a:p>
          <a:pPr marL="171450" lvl="1" indent="-171450" algn="l" defTabSz="755650">
            <a:lnSpc>
              <a:spcPct val="90000"/>
            </a:lnSpc>
            <a:spcBef>
              <a:spcPct val="0"/>
            </a:spcBef>
            <a:spcAft>
              <a:spcPct val="15000"/>
            </a:spcAft>
            <a:buChar char="•"/>
          </a:pPr>
          <a:r>
            <a:rPr lang="en-GB" sz="1700" b="0" i="0" kern="1200" dirty="0"/>
            <a:t>Ensures the implementation and accountability. </a:t>
          </a:r>
          <a:endParaRPr lang="en-GB" sz="1700" b="0" kern="1200" dirty="0"/>
        </a:p>
      </dsp:txBody>
      <dsp:txXfrm>
        <a:off x="3608052" y="546689"/>
        <a:ext cx="3162112" cy="2152423"/>
      </dsp:txXfrm>
    </dsp:sp>
    <dsp:sp modelId="{1471F23E-E51B-4A45-A3B5-D3236B65E5A5}">
      <dsp:nvSpPr>
        <dsp:cNvPr id="0" name=""/>
        <dsp:cNvSpPr/>
      </dsp:nvSpPr>
      <dsp:spPr>
        <a:xfrm>
          <a:off x="7212860" y="57089"/>
          <a:ext cx="3162112" cy="489600"/>
        </a:xfrm>
        <a:prstGeom prst="rect">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69088" rIns="120904" bIns="69088" numCol="1" spcCol="1270" anchor="ctr" anchorCtr="0">
          <a:noAutofit/>
        </a:bodyPr>
        <a:lstStyle/>
        <a:p>
          <a:pPr marL="0" lvl="0" indent="0" algn="ctr" defTabSz="755650">
            <a:lnSpc>
              <a:spcPct val="90000"/>
            </a:lnSpc>
            <a:spcBef>
              <a:spcPct val="0"/>
            </a:spcBef>
            <a:spcAft>
              <a:spcPct val="35000"/>
            </a:spcAft>
            <a:buNone/>
          </a:pPr>
          <a:r>
            <a:rPr lang="en-GB" sz="1700" b="1" kern="1200" dirty="0"/>
            <a:t>EOSC stakeholders</a:t>
          </a:r>
        </a:p>
      </dsp:txBody>
      <dsp:txXfrm>
        <a:off x="7212860" y="57089"/>
        <a:ext cx="3162112" cy="489600"/>
      </dsp:txXfrm>
    </dsp:sp>
    <dsp:sp modelId="{82F8C9AA-F05C-407C-A403-09A7D9575212}">
      <dsp:nvSpPr>
        <dsp:cNvPr id="0" name=""/>
        <dsp:cNvSpPr/>
      </dsp:nvSpPr>
      <dsp:spPr>
        <a:xfrm>
          <a:off x="7212860" y="546689"/>
          <a:ext cx="3162112" cy="2152423"/>
        </a:xfrm>
        <a:prstGeom prst="rect">
          <a:avLst/>
        </a:prstGeom>
        <a:solidFill>
          <a:schemeClr val="accent6">
            <a:alpha val="90000"/>
            <a:tint val="40000"/>
            <a:hueOff val="0"/>
            <a:satOff val="0"/>
            <a:lumOff val="0"/>
            <a:alphaOff val="0"/>
          </a:schemeClr>
        </a:solidFill>
        <a:ln w="12700" cap="flat" cmpd="sng" algn="ctr">
          <a:solidFill>
            <a:schemeClr val="accent6">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ct val="15000"/>
            </a:spcAft>
            <a:buChar char="•"/>
          </a:pPr>
          <a:r>
            <a:rPr lang="en-GB" sz="1700" b="0" i="0" kern="1200" dirty="0"/>
            <a:t>organised by the </a:t>
          </a:r>
          <a:r>
            <a:rPr lang="en-GB" sz="1700" b="0" i="0" kern="1200" dirty="0" err="1"/>
            <a:t>EOSCsecretariat</a:t>
          </a:r>
          <a:r>
            <a:rPr lang="en-GB" sz="1700" b="0" i="0" kern="1200" dirty="0"/>
            <a:t> is formed by representatives from a wider range of actors, tasked to provide input and recommendations through events and online consultation mechanisms.</a:t>
          </a:r>
          <a:endParaRPr lang="en-GB" sz="1700" b="0" kern="1200" dirty="0"/>
        </a:p>
      </dsp:txBody>
      <dsp:txXfrm>
        <a:off x="7212860" y="546689"/>
        <a:ext cx="3162112" cy="215242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A993E7-D2B3-4D2D-AEF6-0BA95D2909FB}">
      <dsp:nvSpPr>
        <dsp:cNvPr id="0" name=""/>
        <dsp:cNvSpPr/>
      </dsp:nvSpPr>
      <dsp:spPr>
        <a:xfrm>
          <a:off x="3093" y="820416"/>
          <a:ext cx="1643420" cy="506455"/>
        </a:xfrm>
        <a:prstGeom prst="rect">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pPr>
          <a:r>
            <a:rPr lang="en-GB" sz="1400" b="1" kern="1200" dirty="0"/>
            <a:t>Landscape</a:t>
          </a:r>
        </a:p>
      </dsp:txBody>
      <dsp:txXfrm>
        <a:off x="3093" y="820416"/>
        <a:ext cx="1643420" cy="506455"/>
      </dsp:txXfrm>
    </dsp:sp>
    <dsp:sp modelId="{D9E19663-C7E9-4190-9F4E-3416AB279E19}">
      <dsp:nvSpPr>
        <dsp:cNvPr id="0" name=""/>
        <dsp:cNvSpPr/>
      </dsp:nvSpPr>
      <dsp:spPr>
        <a:xfrm>
          <a:off x="3093" y="1326871"/>
          <a:ext cx="1643420" cy="2363445"/>
        </a:xfrm>
        <a:prstGeom prst="rect">
          <a:avLst/>
        </a:prstGeom>
        <a:solidFill>
          <a:schemeClr val="accent6">
            <a:alpha val="90000"/>
            <a:tint val="40000"/>
            <a:hueOff val="0"/>
            <a:satOff val="0"/>
            <a:lumOff val="0"/>
            <a:alphaOff val="0"/>
          </a:schemeClr>
        </a:solidFill>
        <a:ln w="12700" cap="flat" cmpd="sng" algn="ctr">
          <a:solidFill>
            <a:schemeClr val="accent6">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GB" sz="1400" kern="1200" dirty="0"/>
            <a:t>Mapping of the existing research infrastructures which are candidates to be part of the EOSC federation.</a:t>
          </a:r>
        </a:p>
      </dsp:txBody>
      <dsp:txXfrm>
        <a:off x="3093" y="1326871"/>
        <a:ext cx="1643420" cy="2363445"/>
      </dsp:txXfrm>
    </dsp:sp>
    <dsp:sp modelId="{53FCB31A-70EA-4D01-A5B1-F3305B457E84}">
      <dsp:nvSpPr>
        <dsp:cNvPr id="0" name=""/>
        <dsp:cNvSpPr/>
      </dsp:nvSpPr>
      <dsp:spPr>
        <a:xfrm>
          <a:off x="1876592" y="820416"/>
          <a:ext cx="1643420" cy="506455"/>
        </a:xfrm>
        <a:prstGeom prst="rect">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pPr>
          <a:r>
            <a:rPr lang="en-GB" sz="1400" b="1" kern="1200" dirty="0"/>
            <a:t>FAIR</a:t>
          </a:r>
        </a:p>
      </dsp:txBody>
      <dsp:txXfrm>
        <a:off x="1876592" y="820416"/>
        <a:ext cx="1643420" cy="506455"/>
      </dsp:txXfrm>
    </dsp:sp>
    <dsp:sp modelId="{1A8CD359-ABAE-4C15-B5C2-25A67F3CBCE3}">
      <dsp:nvSpPr>
        <dsp:cNvPr id="0" name=""/>
        <dsp:cNvSpPr/>
      </dsp:nvSpPr>
      <dsp:spPr>
        <a:xfrm>
          <a:off x="1876592" y="1326871"/>
          <a:ext cx="1643420" cy="2363445"/>
        </a:xfrm>
        <a:prstGeom prst="rect">
          <a:avLst/>
        </a:prstGeom>
        <a:solidFill>
          <a:schemeClr val="accent6">
            <a:alpha val="90000"/>
            <a:tint val="40000"/>
            <a:hueOff val="0"/>
            <a:satOff val="0"/>
            <a:lumOff val="0"/>
            <a:alphaOff val="0"/>
          </a:schemeClr>
        </a:solidFill>
        <a:ln w="12700" cap="flat" cmpd="sng" algn="ctr">
          <a:solidFill>
            <a:schemeClr val="accent6">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GB" sz="1400" kern="1200" dirty="0"/>
            <a:t>Implementing the FAIR data principles by defining the corresponding requirements for the development of EOSC services, in order to foster cross-disciplinary interoperability.</a:t>
          </a:r>
        </a:p>
      </dsp:txBody>
      <dsp:txXfrm>
        <a:off x="1876592" y="1326871"/>
        <a:ext cx="1643420" cy="2363445"/>
      </dsp:txXfrm>
    </dsp:sp>
    <dsp:sp modelId="{203EAD6D-ACDA-4047-96D4-9AD9F6F96979}">
      <dsp:nvSpPr>
        <dsp:cNvPr id="0" name=""/>
        <dsp:cNvSpPr/>
      </dsp:nvSpPr>
      <dsp:spPr>
        <a:xfrm>
          <a:off x="3750091" y="820416"/>
          <a:ext cx="1643420" cy="506455"/>
        </a:xfrm>
        <a:prstGeom prst="rect">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pPr>
          <a:r>
            <a:rPr lang="en-GB" sz="1400" b="1" kern="1200" dirty="0"/>
            <a:t>Architecture</a:t>
          </a:r>
        </a:p>
      </dsp:txBody>
      <dsp:txXfrm>
        <a:off x="3750091" y="820416"/>
        <a:ext cx="1643420" cy="506455"/>
      </dsp:txXfrm>
    </dsp:sp>
    <dsp:sp modelId="{66470A1B-ED64-47D5-8799-135F1B6CD094}">
      <dsp:nvSpPr>
        <dsp:cNvPr id="0" name=""/>
        <dsp:cNvSpPr/>
      </dsp:nvSpPr>
      <dsp:spPr>
        <a:xfrm>
          <a:off x="3750091" y="1326871"/>
          <a:ext cx="1643420" cy="2363445"/>
        </a:xfrm>
        <a:prstGeom prst="rect">
          <a:avLst/>
        </a:prstGeom>
        <a:solidFill>
          <a:schemeClr val="accent6">
            <a:alpha val="90000"/>
            <a:tint val="40000"/>
            <a:hueOff val="0"/>
            <a:satOff val="0"/>
            <a:lumOff val="0"/>
            <a:alphaOff val="0"/>
          </a:schemeClr>
        </a:solidFill>
        <a:ln w="12700" cap="flat" cmpd="sng" algn="ctr">
          <a:solidFill>
            <a:schemeClr val="accent6">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GB" sz="1400" kern="1200" dirty="0"/>
            <a:t>Defining the technical framework required to enable and sustain an evolving EOSC federation of systems.</a:t>
          </a:r>
        </a:p>
      </dsp:txBody>
      <dsp:txXfrm>
        <a:off x="3750091" y="1326871"/>
        <a:ext cx="1643420" cy="2363445"/>
      </dsp:txXfrm>
    </dsp:sp>
    <dsp:sp modelId="{BA306FC0-769D-417A-BBCE-96A211D65314}">
      <dsp:nvSpPr>
        <dsp:cNvPr id="0" name=""/>
        <dsp:cNvSpPr/>
      </dsp:nvSpPr>
      <dsp:spPr>
        <a:xfrm>
          <a:off x="5623590" y="820416"/>
          <a:ext cx="1643420" cy="506455"/>
        </a:xfrm>
        <a:prstGeom prst="rect">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pPr>
          <a:r>
            <a:rPr lang="en-GB" sz="1400" b="1" kern="1200" dirty="0"/>
            <a:t>Rules of participation</a:t>
          </a:r>
        </a:p>
      </dsp:txBody>
      <dsp:txXfrm>
        <a:off x="5623590" y="820416"/>
        <a:ext cx="1643420" cy="506455"/>
      </dsp:txXfrm>
    </dsp:sp>
    <dsp:sp modelId="{132454A9-D722-4F00-A6FA-0A636D50CFAE}">
      <dsp:nvSpPr>
        <dsp:cNvPr id="0" name=""/>
        <dsp:cNvSpPr/>
      </dsp:nvSpPr>
      <dsp:spPr>
        <a:xfrm>
          <a:off x="5623590" y="1326871"/>
          <a:ext cx="1643420" cy="2363445"/>
        </a:xfrm>
        <a:prstGeom prst="rect">
          <a:avLst/>
        </a:prstGeom>
        <a:solidFill>
          <a:schemeClr val="accent6">
            <a:alpha val="90000"/>
            <a:tint val="40000"/>
            <a:hueOff val="0"/>
            <a:satOff val="0"/>
            <a:lumOff val="0"/>
            <a:alphaOff val="0"/>
          </a:schemeClr>
        </a:solidFill>
        <a:ln w="12700" cap="flat" cmpd="sng" algn="ctr">
          <a:solidFill>
            <a:schemeClr val="accent6">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GB" sz="1400" kern="1200" dirty="0"/>
            <a:t>Designing the Rules of Participation that shall define the rights, obligations governing EOSC transactions between EOSC users, providers and operators.</a:t>
          </a:r>
        </a:p>
      </dsp:txBody>
      <dsp:txXfrm>
        <a:off x="5623590" y="1326871"/>
        <a:ext cx="1643420" cy="2363445"/>
      </dsp:txXfrm>
    </dsp:sp>
    <dsp:sp modelId="{A878C879-4A0C-433D-88DD-F82825A2B815}">
      <dsp:nvSpPr>
        <dsp:cNvPr id="0" name=""/>
        <dsp:cNvSpPr/>
      </dsp:nvSpPr>
      <dsp:spPr>
        <a:xfrm>
          <a:off x="7497090" y="820416"/>
          <a:ext cx="1643420" cy="506455"/>
        </a:xfrm>
        <a:prstGeom prst="rect">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pPr>
          <a:r>
            <a:rPr lang="en-GB" sz="1400" b="1" kern="1200" dirty="0"/>
            <a:t>Skills and Training</a:t>
          </a:r>
        </a:p>
      </dsp:txBody>
      <dsp:txXfrm>
        <a:off x="7497090" y="820416"/>
        <a:ext cx="1643420" cy="506455"/>
      </dsp:txXfrm>
    </dsp:sp>
    <dsp:sp modelId="{3A2BE022-8185-4656-A83D-342CFDE2D03D}">
      <dsp:nvSpPr>
        <dsp:cNvPr id="0" name=""/>
        <dsp:cNvSpPr/>
      </dsp:nvSpPr>
      <dsp:spPr>
        <a:xfrm>
          <a:off x="7497090" y="1326871"/>
          <a:ext cx="1643420" cy="2363445"/>
        </a:xfrm>
        <a:prstGeom prst="rect">
          <a:avLst/>
        </a:prstGeom>
        <a:solidFill>
          <a:schemeClr val="accent6">
            <a:alpha val="90000"/>
            <a:tint val="40000"/>
            <a:hueOff val="0"/>
            <a:satOff val="0"/>
            <a:lumOff val="0"/>
            <a:alphaOff val="0"/>
          </a:schemeClr>
        </a:solidFill>
        <a:ln w="12700" cap="flat" cmpd="sng" algn="ctr">
          <a:solidFill>
            <a:schemeClr val="accent6">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GB" sz="1400" kern="1200" dirty="0"/>
            <a:t>Providing a framework for a sustainable training infrastructure to support EOSC in all its phases and ensure its uptake.</a:t>
          </a:r>
        </a:p>
      </dsp:txBody>
      <dsp:txXfrm>
        <a:off x="7497090" y="1326871"/>
        <a:ext cx="1643420" cy="2363445"/>
      </dsp:txXfrm>
    </dsp:sp>
    <dsp:sp modelId="{A15E551A-02E6-4E7A-9E5B-60DEA616A021}">
      <dsp:nvSpPr>
        <dsp:cNvPr id="0" name=""/>
        <dsp:cNvSpPr/>
      </dsp:nvSpPr>
      <dsp:spPr>
        <a:xfrm>
          <a:off x="9370589" y="820416"/>
          <a:ext cx="1643420" cy="506455"/>
        </a:xfrm>
        <a:prstGeom prst="rect">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pPr>
          <a:r>
            <a:rPr lang="en-GB" sz="1400" b="1" kern="1200" dirty="0"/>
            <a:t>Sustainability</a:t>
          </a:r>
        </a:p>
      </dsp:txBody>
      <dsp:txXfrm>
        <a:off x="9370589" y="820416"/>
        <a:ext cx="1643420" cy="506455"/>
      </dsp:txXfrm>
    </dsp:sp>
    <dsp:sp modelId="{029A08CB-ED6C-4307-9E03-969283A9C43B}">
      <dsp:nvSpPr>
        <dsp:cNvPr id="0" name=""/>
        <dsp:cNvSpPr/>
      </dsp:nvSpPr>
      <dsp:spPr>
        <a:xfrm>
          <a:off x="9370589" y="1326871"/>
          <a:ext cx="1643420" cy="2363445"/>
        </a:xfrm>
        <a:prstGeom prst="rect">
          <a:avLst/>
        </a:prstGeom>
        <a:solidFill>
          <a:schemeClr val="accent6">
            <a:alpha val="90000"/>
            <a:tint val="40000"/>
            <a:hueOff val="0"/>
            <a:satOff val="0"/>
            <a:lumOff val="0"/>
            <a:alphaOff val="0"/>
          </a:schemeClr>
        </a:solidFill>
        <a:ln w="12700" cap="flat" cmpd="sng" algn="ctr">
          <a:solidFill>
            <a:schemeClr val="accent6">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GB" sz="1400" kern="1200"/>
            <a:t>Providing a set of recommendations concerning the implementation of an operational, scalable and sustainable EOSC federation after 2020.</a:t>
          </a:r>
        </a:p>
      </dsp:txBody>
      <dsp:txXfrm>
        <a:off x="9370589" y="1326871"/>
        <a:ext cx="1643420" cy="236344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E38152-8680-463D-B5CE-940504BE187E}">
      <dsp:nvSpPr>
        <dsp:cNvPr id="0" name=""/>
        <dsp:cNvSpPr/>
      </dsp:nvSpPr>
      <dsp:spPr>
        <a:xfrm>
          <a:off x="1797" y="436017"/>
          <a:ext cx="1080818" cy="364673"/>
        </a:xfrm>
        <a:prstGeom prst="rect">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40640" rIns="71120" bIns="40640" numCol="1" spcCol="1270" anchor="ctr" anchorCtr="0">
          <a:noAutofit/>
        </a:bodyPr>
        <a:lstStyle/>
        <a:p>
          <a:pPr marL="0" lvl="0" indent="0" algn="ctr" defTabSz="444500">
            <a:lnSpc>
              <a:spcPct val="90000"/>
            </a:lnSpc>
            <a:spcBef>
              <a:spcPct val="0"/>
            </a:spcBef>
            <a:spcAft>
              <a:spcPct val="35000"/>
            </a:spcAft>
            <a:buNone/>
          </a:pPr>
          <a:r>
            <a:rPr lang="nl-NL" sz="1000" b="1" kern="1200" dirty="0"/>
            <a:t>General Assembly (GA)</a:t>
          </a:r>
          <a:endParaRPr lang="en-GB" sz="1000" kern="1200" dirty="0"/>
        </a:p>
      </dsp:txBody>
      <dsp:txXfrm>
        <a:off x="1797" y="436017"/>
        <a:ext cx="1080818" cy="364673"/>
      </dsp:txXfrm>
    </dsp:sp>
    <dsp:sp modelId="{15101BBE-A602-42A1-A0A8-FC91E1A37ED5}">
      <dsp:nvSpPr>
        <dsp:cNvPr id="0" name=""/>
        <dsp:cNvSpPr/>
      </dsp:nvSpPr>
      <dsp:spPr>
        <a:xfrm>
          <a:off x="3" y="800691"/>
          <a:ext cx="1084406" cy="1269428"/>
        </a:xfrm>
        <a:prstGeom prst="rect">
          <a:avLst/>
        </a:prstGeom>
        <a:solidFill>
          <a:schemeClr val="accent6">
            <a:alpha val="90000"/>
            <a:tint val="40000"/>
            <a:hueOff val="0"/>
            <a:satOff val="0"/>
            <a:lumOff val="0"/>
            <a:alphaOff val="0"/>
          </a:schemeClr>
        </a:solidFill>
        <a:ln w="12700" cap="flat" cmpd="sng" algn="ctr">
          <a:solidFill>
            <a:schemeClr val="accent6">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71120" bIns="80010" numCol="1" spcCol="1270" anchor="t" anchorCtr="0">
          <a:noAutofit/>
        </a:bodyPr>
        <a:lstStyle/>
        <a:p>
          <a:pPr marL="57150" lvl="1" indent="-57150" algn="l" defTabSz="444500">
            <a:lnSpc>
              <a:spcPct val="90000"/>
            </a:lnSpc>
            <a:spcBef>
              <a:spcPct val="0"/>
            </a:spcBef>
            <a:spcAft>
              <a:spcPct val="15000"/>
            </a:spcAft>
            <a:buChar char="•"/>
          </a:pPr>
          <a:r>
            <a:rPr lang="nl-NL" sz="1000" kern="1200" dirty="0"/>
            <a:t>Is the supreme authority of the Association</a:t>
          </a:r>
          <a:endParaRPr lang="en-GB" sz="1000" kern="1200" dirty="0"/>
        </a:p>
      </dsp:txBody>
      <dsp:txXfrm>
        <a:off x="3" y="800691"/>
        <a:ext cx="1084406" cy="1269428"/>
      </dsp:txXfrm>
    </dsp:sp>
    <dsp:sp modelId="{C9E54F03-9669-4EC9-85DE-3D02A36FF9DD}">
      <dsp:nvSpPr>
        <dsp:cNvPr id="0" name=""/>
        <dsp:cNvSpPr/>
      </dsp:nvSpPr>
      <dsp:spPr>
        <a:xfrm>
          <a:off x="1235724" y="436017"/>
          <a:ext cx="1080818" cy="364673"/>
        </a:xfrm>
        <a:prstGeom prst="rect">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40640" rIns="71120" bIns="40640" numCol="1" spcCol="1270" anchor="ctr" anchorCtr="0">
          <a:noAutofit/>
        </a:bodyPr>
        <a:lstStyle/>
        <a:p>
          <a:pPr marL="0" lvl="0" indent="0" algn="ctr" defTabSz="444500">
            <a:lnSpc>
              <a:spcPct val="90000"/>
            </a:lnSpc>
            <a:spcBef>
              <a:spcPct val="0"/>
            </a:spcBef>
            <a:spcAft>
              <a:spcPct val="35000"/>
            </a:spcAft>
            <a:buNone/>
          </a:pPr>
          <a:r>
            <a:rPr lang="nl-NL" sz="1000" b="1" kern="1200" dirty="0"/>
            <a:t>Board of Directors</a:t>
          </a:r>
          <a:endParaRPr lang="en-GB" sz="1000" kern="1200" dirty="0"/>
        </a:p>
      </dsp:txBody>
      <dsp:txXfrm>
        <a:off x="1235724" y="436017"/>
        <a:ext cx="1080818" cy="364673"/>
      </dsp:txXfrm>
    </dsp:sp>
    <dsp:sp modelId="{86DB2001-C9EA-4DF4-89A9-663F3A93B1AC}">
      <dsp:nvSpPr>
        <dsp:cNvPr id="0" name=""/>
        <dsp:cNvSpPr/>
      </dsp:nvSpPr>
      <dsp:spPr>
        <a:xfrm>
          <a:off x="1235724" y="800691"/>
          <a:ext cx="1080818" cy="1269428"/>
        </a:xfrm>
        <a:prstGeom prst="rect">
          <a:avLst/>
        </a:prstGeom>
        <a:solidFill>
          <a:schemeClr val="accent6">
            <a:alpha val="90000"/>
            <a:tint val="40000"/>
            <a:hueOff val="0"/>
            <a:satOff val="0"/>
            <a:lumOff val="0"/>
            <a:alphaOff val="0"/>
          </a:schemeClr>
        </a:solidFill>
        <a:ln w="12700" cap="flat" cmpd="sng" algn="ctr">
          <a:solidFill>
            <a:schemeClr val="accent6">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71120" bIns="80010" numCol="1" spcCol="1270" anchor="t" anchorCtr="0">
          <a:noAutofit/>
        </a:bodyPr>
        <a:lstStyle/>
        <a:p>
          <a:pPr marL="57150" lvl="1" indent="-57150" algn="l" defTabSz="444500">
            <a:lnSpc>
              <a:spcPct val="90000"/>
            </a:lnSpc>
            <a:spcBef>
              <a:spcPct val="0"/>
            </a:spcBef>
            <a:spcAft>
              <a:spcPct val="15000"/>
            </a:spcAft>
            <a:buChar char="•"/>
          </a:pPr>
          <a:r>
            <a:rPr lang="nl-NL" sz="1000" kern="1200" dirty="0"/>
            <a:t>The President is the Chair of the Board. </a:t>
          </a:r>
          <a:endParaRPr lang="en-GB" sz="1000" kern="1200" dirty="0"/>
        </a:p>
        <a:p>
          <a:pPr marL="57150" lvl="1" indent="-57150" algn="l" defTabSz="444500">
            <a:lnSpc>
              <a:spcPct val="90000"/>
            </a:lnSpc>
            <a:spcBef>
              <a:spcPct val="0"/>
            </a:spcBef>
            <a:spcAft>
              <a:spcPct val="15000"/>
            </a:spcAft>
            <a:buChar char="•"/>
          </a:pPr>
          <a:r>
            <a:rPr lang="nl-NL" sz="1000" kern="1200" dirty="0"/>
            <a:t>The Board is appointed by Delegates of the GA </a:t>
          </a:r>
          <a:endParaRPr lang="en-GB" sz="1000" kern="1200" dirty="0"/>
        </a:p>
      </dsp:txBody>
      <dsp:txXfrm>
        <a:off x="1235724" y="800691"/>
        <a:ext cx="1080818" cy="1269428"/>
      </dsp:txXfrm>
    </dsp:sp>
    <dsp:sp modelId="{23D2106A-1092-4B6F-981A-A7792A9EC4D4}">
      <dsp:nvSpPr>
        <dsp:cNvPr id="0" name=""/>
        <dsp:cNvSpPr/>
      </dsp:nvSpPr>
      <dsp:spPr>
        <a:xfrm>
          <a:off x="2467857" y="436017"/>
          <a:ext cx="1080818" cy="364673"/>
        </a:xfrm>
        <a:prstGeom prst="rect">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40640" rIns="71120" bIns="40640" numCol="1" spcCol="1270" anchor="ctr" anchorCtr="0">
          <a:noAutofit/>
        </a:bodyPr>
        <a:lstStyle/>
        <a:p>
          <a:pPr marL="0" lvl="0" indent="0" algn="ctr" defTabSz="444500">
            <a:lnSpc>
              <a:spcPct val="90000"/>
            </a:lnSpc>
            <a:spcBef>
              <a:spcPct val="0"/>
            </a:spcBef>
            <a:spcAft>
              <a:spcPct val="35000"/>
            </a:spcAft>
            <a:buNone/>
          </a:pPr>
          <a:r>
            <a:rPr lang="nl-NL" sz="1000" b="1" kern="1200" dirty="0"/>
            <a:t>Secretary General </a:t>
          </a:r>
          <a:endParaRPr lang="en-GB" sz="1000" kern="1200" dirty="0"/>
        </a:p>
      </dsp:txBody>
      <dsp:txXfrm>
        <a:off x="2467857" y="436017"/>
        <a:ext cx="1080818" cy="364673"/>
      </dsp:txXfrm>
    </dsp:sp>
    <dsp:sp modelId="{B40C5123-B4EA-4B1C-9787-19EA10215A5B}">
      <dsp:nvSpPr>
        <dsp:cNvPr id="0" name=""/>
        <dsp:cNvSpPr/>
      </dsp:nvSpPr>
      <dsp:spPr>
        <a:xfrm>
          <a:off x="2467857" y="800691"/>
          <a:ext cx="1080818" cy="1269428"/>
        </a:xfrm>
        <a:prstGeom prst="rect">
          <a:avLst/>
        </a:prstGeom>
        <a:solidFill>
          <a:schemeClr val="accent6">
            <a:alpha val="90000"/>
            <a:tint val="40000"/>
            <a:hueOff val="0"/>
            <a:satOff val="0"/>
            <a:lumOff val="0"/>
            <a:alphaOff val="0"/>
          </a:schemeClr>
        </a:solidFill>
        <a:ln w="12700" cap="flat" cmpd="sng" algn="ctr">
          <a:solidFill>
            <a:schemeClr val="accent6">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71120" bIns="80010" numCol="1" spcCol="1270" anchor="t" anchorCtr="0">
          <a:noAutofit/>
        </a:bodyPr>
        <a:lstStyle/>
        <a:p>
          <a:pPr marL="57150" lvl="1" indent="-57150" algn="l" defTabSz="444500">
            <a:lnSpc>
              <a:spcPct val="90000"/>
            </a:lnSpc>
            <a:spcBef>
              <a:spcPct val="0"/>
            </a:spcBef>
            <a:spcAft>
              <a:spcPct val="15000"/>
            </a:spcAft>
            <a:buChar char="•"/>
          </a:pPr>
          <a:r>
            <a:rPr lang="en-GB" sz="1000" kern="1200" dirty="0"/>
            <a:t>The Secretary General is entrusted with the day-to-day management of the Association, leads the Secretariat.</a:t>
          </a:r>
        </a:p>
      </dsp:txBody>
      <dsp:txXfrm>
        <a:off x="2467857" y="800691"/>
        <a:ext cx="1080818" cy="1269428"/>
      </dsp:txXfrm>
    </dsp:sp>
    <dsp:sp modelId="{262A3786-9E28-4CFD-8CF0-89A1E9F05330}">
      <dsp:nvSpPr>
        <dsp:cNvPr id="0" name=""/>
        <dsp:cNvSpPr/>
      </dsp:nvSpPr>
      <dsp:spPr>
        <a:xfrm>
          <a:off x="3699991" y="436017"/>
          <a:ext cx="1080818" cy="364673"/>
        </a:xfrm>
        <a:prstGeom prst="rect">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40640" rIns="71120" bIns="40640" numCol="1" spcCol="1270" anchor="ctr" anchorCtr="0">
          <a:noAutofit/>
        </a:bodyPr>
        <a:lstStyle/>
        <a:p>
          <a:pPr marL="0" lvl="0" indent="0" algn="ctr" defTabSz="444500">
            <a:lnSpc>
              <a:spcPct val="90000"/>
            </a:lnSpc>
            <a:spcBef>
              <a:spcPct val="0"/>
            </a:spcBef>
            <a:spcAft>
              <a:spcPct val="35000"/>
            </a:spcAft>
            <a:buNone/>
          </a:pPr>
          <a:r>
            <a:rPr lang="nl-NL" sz="1000" b="1" kern="1200" dirty="0"/>
            <a:t>Operational &amp; Advisory Bodies</a:t>
          </a:r>
          <a:endParaRPr lang="en-GB" sz="1000" b="1" kern="1200" dirty="0"/>
        </a:p>
      </dsp:txBody>
      <dsp:txXfrm>
        <a:off x="3699991" y="436017"/>
        <a:ext cx="1080818" cy="364673"/>
      </dsp:txXfrm>
    </dsp:sp>
    <dsp:sp modelId="{F100964C-1FA9-4380-A6F2-40995E9EE79A}">
      <dsp:nvSpPr>
        <dsp:cNvPr id="0" name=""/>
        <dsp:cNvSpPr/>
      </dsp:nvSpPr>
      <dsp:spPr>
        <a:xfrm>
          <a:off x="3699991" y="800691"/>
          <a:ext cx="1080818" cy="1269428"/>
        </a:xfrm>
        <a:prstGeom prst="rect">
          <a:avLst/>
        </a:prstGeom>
        <a:solidFill>
          <a:schemeClr val="accent6">
            <a:alpha val="90000"/>
            <a:tint val="40000"/>
            <a:hueOff val="0"/>
            <a:satOff val="0"/>
            <a:lumOff val="0"/>
            <a:alphaOff val="0"/>
          </a:schemeClr>
        </a:solidFill>
        <a:ln w="12700" cap="flat" cmpd="sng" algn="ctr">
          <a:solidFill>
            <a:schemeClr val="accent6">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71120" bIns="80010" numCol="1" spcCol="1270" anchor="t" anchorCtr="0">
          <a:noAutofit/>
        </a:bodyPr>
        <a:lstStyle/>
        <a:p>
          <a:pPr marL="57150" lvl="1" indent="-57150" algn="l" defTabSz="444500">
            <a:lnSpc>
              <a:spcPct val="90000"/>
            </a:lnSpc>
            <a:spcBef>
              <a:spcPct val="0"/>
            </a:spcBef>
            <a:spcAft>
              <a:spcPct val="15000"/>
            </a:spcAft>
            <a:buChar char="•"/>
          </a:pPr>
          <a:r>
            <a:rPr lang="en-GB" sz="1000" b="0" kern="1200" dirty="0"/>
            <a:t>Working groups and task forces to address issues or concerns relating to the mission and operations of the Association.</a:t>
          </a:r>
        </a:p>
      </dsp:txBody>
      <dsp:txXfrm>
        <a:off x="3699991" y="800691"/>
        <a:ext cx="1080818" cy="126942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E38152-8680-463D-B5CE-940504BE187E}">
      <dsp:nvSpPr>
        <dsp:cNvPr id="0" name=""/>
        <dsp:cNvSpPr/>
      </dsp:nvSpPr>
      <dsp:spPr>
        <a:xfrm>
          <a:off x="8862" y="131854"/>
          <a:ext cx="2421532" cy="432000"/>
        </a:xfrm>
        <a:prstGeom prst="rect">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nl-NL" sz="1600" b="1" kern="1200" dirty="0"/>
            <a:t>Members</a:t>
          </a:r>
          <a:endParaRPr lang="en-GB" sz="1600" kern="1200" dirty="0"/>
        </a:p>
      </dsp:txBody>
      <dsp:txXfrm>
        <a:off x="8862" y="131854"/>
        <a:ext cx="2421532" cy="432000"/>
      </dsp:txXfrm>
    </dsp:sp>
    <dsp:sp modelId="{15101BBE-A602-42A1-A0A8-FC91E1A37ED5}">
      <dsp:nvSpPr>
        <dsp:cNvPr id="0" name=""/>
        <dsp:cNvSpPr/>
      </dsp:nvSpPr>
      <dsp:spPr>
        <a:xfrm>
          <a:off x="4842" y="563854"/>
          <a:ext cx="2429572" cy="2882250"/>
        </a:xfrm>
        <a:prstGeom prst="rect">
          <a:avLst/>
        </a:prstGeom>
        <a:solidFill>
          <a:schemeClr val="accent6">
            <a:alpha val="90000"/>
            <a:tint val="40000"/>
            <a:hueOff val="0"/>
            <a:satOff val="0"/>
            <a:lumOff val="0"/>
            <a:alphaOff val="0"/>
          </a:schemeClr>
        </a:solidFill>
        <a:ln w="12700" cap="flat" cmpd="sng" algn="ctr">
          <a:solidFill>
            <a:schemeClr val="accent6">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ct val="15000"/>
            </a:spcAft>
            <a:buChar char="•"/>
          </a:pPr>
          <a:r>
            <a:rPr lang="en-GB" sz="1500" kern="1200" dirty="0"/>
            <a:t>Must de a legal entity.</a:t>
          </a:r>
        </a:p>
        <a:p>
          <a:pPr marL="114300" lvl="1" indent="-114300" algn="l" defTabSz="666750">
            <a:lnSpc>
              <a:spcPct val="90000"/>
            </a:lnSpc>
            <a:spcBef>
              <a:spcPct val="0"/>
            </a:spcBef>
            <a:spcAft>
              <a:spcPct val="15000"/>
            </a:spcAft>
            <a:buChar char="•"/>
          </a:pPr>
          <a:r>
            <a:rPr lang="nl-NL" sz="1500" kern="1200" dirty="0"/>
            <a:t>Cannot be a department of national goverments and ministries.</a:t>
          </a:r>
          <a:endParaRPr lang="en-GB" sz="1500" kern="1200" dirty="0"/>
        </a:p>
        <a:p>
          <a:pPr marL="114300" lvl="1" indent="-114300" algn="l" defTabSz="666750">
            <a:lnSpc>
              <a:spcPct val="90000"/>
            </a:lnSpc>
            <a:spcBef>
              <a:spcPct val="0"/>
            </a:spcBef>
            <a:spcAft>
              <a:spcPct val="15000"/>
            </a:spcAft>
            <a:buChar char="•"/>
          </a:pPr>
          <a:r>
            <a:rPr lang="en-GB" sz="1500" b="1" kern="1200" dirty="0">
              <a:solidFill>
                <a:srgbClr val="00B050"/>
              </a:solidFill>
            </a:rPr>
            <a:t>Should have a presence in an EU MS or AC, or any other country associated with the EU Framework Programme for Research and Innovation. </a:t>
          </a:r>
        </a:p>
        <a:p>
          <a:pPr marL="114300" lvl="1" indent="-114300" algn="l" defTabSz="666750">
            <a:lnSpc>
              <a:spcPct val="90000"/>
            </a:lnSpc>
            <a:spcBef>
              <a:spcPct val="0"/>
            </a:spcBef>
            <a:spcAft>
              <a:spcPct val="15000"/>
            </a:spcAft>
            <a:buChar char="•"/>
          </a:pPr>
          <a:r>
            <a:rPr lang="nl-NL" sz="1500" b="1" kern="1200" dirty="0">
              <a:solidFill>
                <a:schemeClr val="tx1"/>
              </a:solidFill>
            </a:rPr>
            <a:t>So far around 150 Members.</a:t>
          </a:r>
          <a:endParaRPr lang="en-GB" sz="1500" b="1" kern="1200" dirty="0">
            <a:solidFill>
              <a:schemeClr val="tx1"/>
            </a:solidFill>
          </a:endParaRPr>
        </a:p>
      </dsp:txBody>
      <dsp:txXfrm>
        <a:off x="4842" y="563854"/>
        <a:ext cx="2429572" cy="2882250"/>
      </dsp:txXfrm>
    </dsp:sp>
    <dsp:sp modelId="{C9E54F03-9669-4EC9-85DE-3D02A36FF9DD}">
      <dsp:nvSpPr>
        <dsp:cNvPr id="0" name=""/>
        <dsp:cNvSpPr/>
      </dsp:nvSpPr>
      <dsp:spPr>
        <a:xfrm>
          <a:off x="2773429" y="131854"/>
          <a:ext cx="2421532" cy="432000"/>
        </a:xfrm>
        <a:prstGeom prst="rect">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nl-NL" sz="1600" b="1" kern="1200" dirty="0"/>
            <a:t>Observers</a:t>
          </a:r>
          <a:endParaRPr lang="en-GB" sz="1500" kern="1200" dirty="0"/>
        </a:p>
      </dsp:txBody>
      <dsp:txXfrm>
        <a:off x="2773429" y="131854"/>
        <a:ext cx="2421532" cy="432000"/>
      </dsp:txXfrm>
    </dsp:sp>
    <dsp:sp modelId="{86DB2001-C9EA-4DF4-89A9-663F3A93B1AC}">
      <dsp:nvSpPr>
        <dsp:cNvPr id="0" name=""/>
        <dsp:cNvSpPr/>
      </dsp:nvSpPr>
      <dsp:spPr>
        <a:xfrm>
          <a:off x="2773429" y="563854"/>
          <a:ext cx="2421532" cy="2882250"/>
        </a:xfrm>
        <a:prstGeom prst="rect">
          <a:avLst/>
        </a:prstGeom>
        <a:solidFill>
          <a:schemeClr val="accent6">
            <a:alpha val="90000"/>
            <a:tint val="40000"/>
            <a:hueOff val="0"/>
            <a:satOff val="0"/>
            <a:lumOff val="0"/>
            <a:alphaOff val="0"/>
          </a:schemeClr>
        </a:solidFill>
        <a:ln w="12700" cap="flat" cmpd="sng" algn="ctr">
          <a:solidFill>
            <a:schemeClr val="accent6">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ct val="15000"/>
            </a:spcAft>
            <a:buChar char="•"/>
          </a:pPr>
          <a:r>
            <a:rPr lang="en-GB" sz="1500" kern="1200" dirty="0"/>
            <a:t>Must de a legal entity.</a:t>
          </a:r>
        </a:p>
        <a:p>
          <a:pPr marL="114300" lvl="1" indent="-114300" algn="l" defTabSz="666750">
            <a:lnSpc>
              <a:spcPct val="90000"/>
            </a:lnSpc>
            <a:spcBef>
              <a:spcPct val="0"/>
            </a:spcBef>
            <a:spcAft>
              <a:spcPct val="15000"/>
            </a:spcAft>
            <a:buChar char="•"/>
          </a:pPr>
          <a:r>
            <a:rPr lang="nl-NL" sz="1500" kern="1200" dirty="0"/>
            <a:t>Cannot be a department of national goverments and ministries.</a:t>
          </a:r>
          <a:endParaRPr lang="en-GB" sz="1500" kern="1200" dirty="0"/>
        </a:p>
        <a:p>
          <a:pPr marL="114300" lvl="1" indent="-114300" algn="l" defTabSz="666750">
            <a:lnSpc>
              <a:spcPct val="90000"/>
            </a:lnSpc>
            <a:spcBef>
              <a:spcPct val="0"/>
            </a:spcBef>
            <a:spcAft>
              <a:spcPct val="15000"/>
            </a:spcAft>
            <a:buChar char="•"/>
          </a:pPr>
          <a:r>
            <a:rPr lang="en-GB" sz="1500" b="1" kern="1200" dirty="0">
              <a:solidFill>
                <a:srgbClr val="00B050"/>
              </a:solidFill>
            </a:rPr>
            <a:t>May be established outside this area.</a:t>
          </a:r>
        </a:p>
        <a:p>
          <a:pPr marL="114300" lvl="1" indent="-114300" algn="l" defTabSz="666750">
            <a:lnSpc>
              <a:spcPct val="90000"/>
            </a:lnSpc>
            <a:spcBef>
              <a:spcPct val="0"/>
            </a:spcBef>
            <a:spcAft>
              <a:spcPct val="15000"/>
            </a:spcAft>
            <a:buChar char="•"/>
          </a:pPr>
          <a:r>
            <a:rPr lang="nl-NL" sz="1500" b="1" kern="1200" dirty="0">
              <a:solidFill>
                <a:schemeClr val="tx1"/>
              </a:solidFill>
            </a:rPr>
            <a:t>So far around 50 Observers.</a:t>
          </a:r>
          <a:r>
            <a:rPr lang="en-GB" sz="1500" b="1" kern="1200" dirty="0">
              <a:solidFill>
                <a:srgbClr val="00B050"/>
              </a:solidFill>
            </a:rPr>
            <a:t> </a:t>
          </a:r>
        </a:p>
      </dsp:txBody>
      <dsp:txXfrm>
        <a:off x="2773429" y="563854"/>
        <a:ext cx="2421532" cy="2882250"/>
      </dsp:txXfrm>
    </dsp:sp>
    <dsp:sp modelId="{23D2106A-1092-4B6F-981A-A7792A9EC4D4}">
      <dsp:nvSpPr>
        <dsp:cNvPr id="0" name=""/>
        <dsp:cNvSpPr/>
      </dsp:nvSpPr>
      <dsp:spPr>
        <a:xfrm>
          <a:off x="5533976" y="131854"/>
          <a:ext cx="2421532" cy="432000"/>
        </a:xfrm>
        <a:prstGeom prst="rect">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nl-NL" sz="1600" b="1" kern="1200" dirty="0"/>
            <a:t>Mandated Organisations</a:t>
          </a:r>
          <a:endParaRPr lang="en-GB" sz="1600" kern="1200" dirty="0"/>
        </a:p>
      </dsp:txBody>
      <dsp:txXfrm>
        <a:off x="5533976" y="131854"/>
        <a:ext cx="2421532" cy="432000"/>
      </dsp:txXfrm>
    </dsp:sp>
    <dsp:sp modelId="{B40C5123-B4EA-4B1C-9787-19EA10215A5B}">
      <dsp:nvSpPr>
        <dsp:cNvPr id="0" name=""/>
        <dsp:cNvSpPr/>
      </dsp:nvSpPr>
      <dsp:spPr>
        <a:xfrm>
          <a:off x="5533976" y="563854"/>
          <a:ext cx="2421532" cy="2882250"/>
        </a:xfrm>
        <a:prstGeom prst="rect">
          <a:avLst/>
        </a:prstGeom>
        <a:solidFill>
          <a:schemeClr val="accent6">
            <a:alpha val="90000"/>
            <a:tint val="40000"/>
            <a:hueOff val="0"/>
            <a:satOff val="0"/>
            <a:lumOff val="0"/>
            <a:alphaOff val="0"/>
          </a:schemeClr>
        </a:solidFill>
        <a:ln w="12700" cap="flat" cmpd="sng" algn="ctr">
          <a:solidFill>
            <a:schemeClr val="accent6">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ct val="15000"/>
            </a:spcAft>
            <a:buChar char="•"/>
          </a:pPr>
          <a:r>
            <a:rPr lang="en-GB" sz="1500" kern="1200" dirty="0"/>
            <a:t>Each MS or AC that has one or more organisations that are Members of the Association may appoint one (1) Member to act as its Mandated Organisation, to represent national interests.</a:t>
          </a:r>
        </a:p>
        <a:p>
          <a:pPr marL="114300" lvl="1" indent="-114300" algn="l" defTabSz="666750">
            <a:lnSpc>
              <a:spcPct val="90000"/>
            </a:lnSpc>
            <a:spcBef>
              <a:spcPct val="0"/>
            </a:spcBef>
            <a:spcAft>
              <a:spcPct val="15000"/>
            </a:spcAft>
            <a:buChar char="•"/>
          </a:pPr>
          <a:r>
            <a:rPr lang="nl-NL" sz="1500" b="1" kern="1200" dirty="0">
              <a:solidFill>
                <a:schemeClr val="tx1"/>
              </a:solidFill>
            </a:rPr>
            <a:t>So far around 20 Mandated Organisations</a:t>
          </a:r>
          <a:r>
            <a:rPr lang="en-GB" sz="1500" kern="1200" dirty="0"/>
            <a:t> </a:t>
          </a:r>
        </a:p>
      </dsp:txBody>
      <dsp:txXfrm>
        <a:off x="5533976" y="563854"/>
        <a:ext cx="2421532" cy="288225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0971F6-29D0-429A-8389-4821D07985A8}">
      <dsp:nvSpPr>
        <dsp:cNvPr id="0" name=""/>
        <dsp:cNvSpPr/>
      </dsp:nvSpPr>
      <dsp:spPr>
        <a:xfrm>
          <a:off x="1769089" y="1534388"/>
          <a:ext cx="382492" cy="1093252"/>
        </a:xfrm>
        <a:custGeom>
          <a:avLst/>
          <a:gdLst/>
          <a:ahLst/>
          <a:cxnLst/>
          <a:rect l="0" t="0" r="0" b="0"/>
          <a:pathLst>
            <a:path>
              <a:moveTo>
                <a:pt x="0" y="0"/>
              </a:moveTo>
              <a:lnTo>
                <a:pt x="191246" y="0"/>
              </a:lnTo>
              <a:lnTo>
                <a:pt x="191246" y="1093252"/>
              </a:lnTo>
              <a:lnTo>
                <a:pt x="382492" y="1093252"/>
              </a:lnTo>
            </a:path>
          </a:pathLst>
        </a:custGeom>
        <a:noFill/>
        <a:ln w="12700" cap="flat" cmpd="sng" algn="ctr">
          <a:solidFill>
            <a:schemeClr val="accent6">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1931379" y="2052059"/>
        <a:ext cx="57911" cy="57911"/>
      </dsp:txXfrm>
    </dsp:sp>
    <dsp:sp modelId="{6D0A22E6-FE4C-46D4-B6B7-0D7F8995FB84}">
      <dsp:nvSpPr>
        <dsp:cNvPr id="0" name=""/>
        <dsp:cNvSpPr/>
      </dsp:nvSpPr>
      <dsp:spPr>
        <a:xfrm>
          <a:off x="1769089" y="1534388"/>
          <a:ext cx="382492" cy="364417"/>
        </a:xfrm>
        <a:custGeom>
          <a:avLst/>
          <a:gdLst/>
          <a:ahLst/>
          <a:cxnLst/>
          <a:rect l="0" t="0" r="0" b="0"/>
          <a:pathLst>
            <a:path>
              <a:moveTo>
                <a:pt x="0" y="0"/>
              </a:moveTo>
              <a:lnTo>
                <a:pt x="191246" y="0"/>
              </a:lnTo>
              <a:lnTo>
                <a:pt x="191246" y="364417"/>
              </a:lnTo>
              <a:lnTo>
                <a:pt x="382492" y="364417"/>
              </a:lnTo>
            </a:path>
          </a:pathLst>
        </a:custGeom>
        <a:noFill/>
        <a:ln w="12700" cap="flat" cmpd="sng" algn="ctr">
          <a:solidFill>
            <a:schemeClr val="accent6">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1947128" y="1703390"/>
        <a:ext cx="26414" cy="26414"/>
      </dsp:txXfrm>
    </dsp:sp>
    <dsp:sp modelId="{01B8BCA2-FA1C-48EA-B2B1-70AF366FEA5C}">
      <dsp:nvSpPr>
        <dsp:cNvPr id="0" name=""/>
        <dsp:cNvSpPr/>
      </dsp:nvSpPr>
      <dsp:spPr>
        <a:xfrm>
          <a:off x="1769089" y="1169971"/>
          <a:ext cx="382492" cy="364417"/>
        </a:xfrm>
        <a:custGeom>
          <a:avLst/>
          <a:gdLst/>
          <a:ahLst/>
          <a:cxnLst/>
          <a:rect l="0" t="0" r="0" b="0"/>
          <a:pathLst>
            <a:path>
              <a:moveTo>
                <a:pt x="0" y="364417"/>
              </a:moveTo>
              <a:lnTo>
                <a:pt x="191246" y="364417"/>
              </a:lnTo>
              <a:lnTo>
                <a:pt x="191246" y="0"/>
              </a:lnTo>
              <a:lnTo>
                <a:pt x="382492" y="0"/>
              </a:lnTo>
            </a:path>
          </a:pathLst>
        </a:custGeom>
        <a:noFill/>
        <a:ln w="12700" cap="flat" cmpd="sng" algn="ctr">
          <a:solidFill>
            <a:schemeClr val="accent6">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1947128" y="1338972"/>
        <a:ext cx="26414" cy="26414"/>
      </dsp:txXfrm>
    </dsp:sp>
    <dsp:sp modelId="{2F500A24-654C-4C5C-81B7-F3551A2B31D8}">
      <dsp:nvSpPr>
        <dsp:cNvPr id="0" name=""/>
        <dsp:cNvSpPr/>
      </dsp:nvSpPr>
      <dsp:spPr>
        <a:xfrm>
          <a:off x="1769089" y="441136"/>
          <a:ext cx="382492" cy="1093252"/>
        </a:xfrm>
        <a:custGeom>
          <a:avLst/>
          <a:gdLst/>
          <a:ahLst/>
          <a:cxnLst/>
          <a:rect l="0" t="0" r="0" b="0"/>
          <a:pathLst>
            <a:path>
              <a:moveTo>
                <a:pt x="0" y="1093252"/>
              </a:moveTo>
              <a:lnTo>
                <a:pt x="191246" y="1093252"/>
              </a:lnTo>
              <a:lnTo>
                <a:pt x="191246" y="0"/>
              </a:lnTo>
              <a:lnTo>
                <a:pt x="382492" y="0"/>
              </a:lnTo>
            </a:path>
          </a:pathLst>
        </a:custGeom>
        <a:noFill/>
        <a:ln w="12700" cap="flat" cmpd="sng" algn="ctr">
          <a:solidFill>
            <a:schemeClr val="accent6">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1931379" y="958807"/>
        <a:ext cx="57911" cy="57911"/>
      </dsp:txXfrm>
    </dsp:sp>
    <dsp:sp modelId="{178E9115-76A5-4BA2-8AE4-431243931FA2}">
      <dsp:nvSpPr>
        <dsp:cNvPr id="0" name=""/>
        <dsp:cNvSpPr/>
      </dsp:nvSpPr>
      <dsp:spPr>
        <a:xfrm rot="16200000">
          <a:off x="-56833" y="1242855"/>
          <a:ext cx="3068777" cy="583067"/>
        </a:xfrm>
        <a:prstGeom prst="rect">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GB" sz="1800" kern="1200" dirty="0"/>
            <a:t>Members and Observers categories</a:t>
          </a:r>
        </a:p>
      </dsp:txBody>
      <dsp:txXfrm>
        <a:off x="-56833" y="1242855"/>
        <a:ext cx="3068777" cy="583067"/>
      </dsp:txXfrm>
    </dsp:sp>
    <dsp:sp modelId="{F47A57BC-C30E-413F-AA1A-C3C46A11C7E5}">
      <dsp:nvSpPr>
        <dsp:cNvPr id="0" name=""/>
        <dsp:cNvSpPr/>
      </dsp:nvSpPr>
      <dsp:spPr>
        <a:xfrm>
          <a:off x="2151581" y="149602"/>
          <a:ext cx="1912462" cy="583067"/>
        </a:xfrm>
        <a:prstGeom prst="rect">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GB" sz="1600" kern="1200" dirty="0"/>
            <a:t>Research funding organisation</a:t>
          </a:r>
        </a:p>
      </dsp:txBody>
      <dsp:txXfrm>
        <a:off x="2151581" y="149602"/>
        <a:ext cx="1912462" cy="583067"/>
      </dsp:txXfrm>
    </dsp:sp>
    <dsp:sp modelId="{99961A10-CF2C-4CFC-AB70-BCAFED71AF65}">
      <dsp:nvSpPr>
        <dsp:cNvPr id="0" name=""/>
        <dsp:cNvSpPr/>
      </dsp:nvSpPr>
      <dsp:spPr>
        <a:xfrm>
          <a:off x="2151581" y="878437"/>
          <a:ext cx="1912462" cy="583067"/>
        </a:xfrm>
        <a:prstGeom prst="rect">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GB" sz="1600" kern="1200" dirty="0"/>
            <a:t>Research performing organisation</a:t>
          </a:r>
        </a:p>
      </dsp:txBody>
      <dsp:txXfrm>
        <a:off x="2151581" y="878437"/>
        <a:ext cx="1912462" cy="583067"/>
      </dsp:txXfrm>
    </dsp:sp>
    <dsp:sp modelId="{C046F093-5D03-424B-97C4-6AD12F08803A}">
      <dsp:nvSpPr>
        <dsp:cNvPr id="0" name=""/>
        <dsp:cNvSpPr/>
      </dsp:nvSpPr>
      <dsp:spPr>
        <a:xfrm>
          <a:off x="2151581" y="1607272"/>
          <a:ext cx="1912462" cy="583067"/>
        </a:xfrm>
        <a:prstGeom prst="rect">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GB" sz="1600" kern="1200" dirty="0"/>
            <a:t>Service providing organisation</a:t>
          </a:r>
        </a:p>
      </dsp:txBody>
      <dsp:txXfrm>
        <a:off x="2151581" y="1607272"/>
        <a:ext cx="1912462" cy="583067"/>
      </dsp:txXfrm>
    </dsp:sp>
    <dsp:sp modelId="{8EDA6EA8-12D0-4145-A132-386BCD185C3C}">
      <dsp:nvSpPr>
        <dsp:cNvPr id="0" name=""/>
        <dsp:cNvSpPr/>
      </dsp:nvSpPr>
      <dsp:spPr>
        <a:xfrm>
          <a:off x="2151581" y="2336107"/>
          <a:ext cx="1912462" cy="583067"/>
        </a:xfrm>
        <a:prstGeom prst="rect">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GB" sz="1600" kern="1200" dirty="0"/>
            <a:t>Other organisation</a:t>
          </a:r>
        </a:p>
      </dsp:txBody>
      <dsp:txXfrm>
        <a:off x="2151581" y="2336107"/>
        <a:ext cx="1912462" cy="58306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E38152-8680-463D-B5CE-940504BE187E}">
      <dsp:nvSpPr>
        <dsp:cNvPr id="0" name=""/>
        <dsp:cNvSpPr/>
      </dsp:nvSpPr>
      <dsp:spPr>
        <a:xfrm>
          <a:off x="5639" y="73316"/>
          <a:ext cx="2505205" cy="403200"/>
        </a:xfrm>
        <a:prstGeom prst="rect">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marL="0" lvl="0" indent="0" algn="ctr" defTabSz="666750">
            <a:lnSpc>
              <a:spcPct val="90000"/>
            </a:lnSpc>
            <a:spcBef>
              <a:spcPct val="0"/>
            </a:spcBef>
            <a:spcAft>
              <a:spcPct val="35000"/>
            </a:spcAft>
            <a:buNone/>
          </a:pPr>
          <a:r>
            <a:rPr lang="nl-NL" sz="1500" b="1" kern="1200" dirty="0"/>
            <a:t>Members</a:t>
          </a:r>
          <a:endParaRPr lang="en-GB" sz="1500" kern="1200" dirty="0"/>
        </a:p>
      </dsp:txBody>
      <dsp:txXfrm>
        <a:off x="5639" y="73316"/>
        <a:ext cx="2505205" cy="403200"/>
      </dsp:txXfrm>
    </dsp:sp>
    <dsp:sp modelId="{15101BBE-A602-42A1-A0A8-FC91E1A37ED5}">
      <dsp:nvSpPr>
        <dsp:cNvPr id="0" name=""/>
        <dsp:cNvSpPr/>
      </dsp:nvSpPr>
      <dsp:spPr>
        <a:xfrm>
          <a:off x="1481" y="476517"/>
          <a:ext cx="2513522" cy="3151260"/>
        </a:xfrm>
        <a:prstGeom prst="rect">
          <a:avLst/>
        </a:prstGeom>
        <a:solidFill>
          <a:schemeClr val="accent6">
            <a:alpha val="90000"/>
            <a:tint val="40000"/>
            <a:hueOff val="0"/>
            <a:satOff val="0"/>
            <a:lumOff val="0"/>
            <a:alphaOff val="0"/>
          </a:schemeClr>
        </a:solidFill>
        <a:ln w="12700" cap="flat" cmpd="sng" algn="ctr">
          <a:solidFill>
            <a:schemeClr val="accent6">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Font typeface="+mj-lt"/>
            <a:buAutoNum type="arabicPeriod"/>
          </a:pPr>
          <a:r>
            <a:rPr lang="en-GB" sz="1400" kern="1200" dirty="0"/>
            <a:t>Attending the meetings of the General Assembly; </a:t>
          </a:r>
        </a:p>
        <a:p>
          <a:pPr marL="114300" lvl="1" indent="-114300" algn="l" defTabSz="622300">
            <a:lnSpc>
              <a:spcPct val="90000"/>
            </a:lnSpc>
            <a:spcBef>
              <a:spcPct val="0"/>
            </a:spcBef>
            <a:spcAft>
              <a:spcPct val="15000"/>
            </a:spcAft>
            <a:buFont typeface="+mj-lt"/>
            <a:buAutoNum type="arabicPeriod"/>
          </a:pPr>
          <a:r>
            <a:rPr lang="en-GB" sz="1400" kern="1200" dirty="0"/>
            <a:t>Presenting in person their defence before the General Assembly, prior to being excluded from Membership; </a:t>
          </a:r>
        </a:p>
        <a:p>
          <a:pPr marL="114300" lvl="1" indent="-114300" algn="l" defTabSz="622300">
            <a:lnSpc>
              <a:spcPct val="90000"/>
            </a:lnSpc>
            <a:spcBef>
              <a:spcPct val="0"/>
            </a:spcBef>
            <a:spcAft>
              <a:spcPct val="15000"/>
            </a:spcAft>
            <a:buFont typeface="+mj-lt"/>
            <a:buAutoNum type="arabicPeriod"/>
          </a:pPr>
          <a:r>
            <a:rPr lang="en-GB" sz="1400" kern="1200" dirty="0"/>
            <a:t>Resigning from the Association; </a:t>
          </a:r>
        </a:p>
        <a:p>
          <a:pPr marL="114300" lvl="1" indent="-114300" algn="l" defTabSz="622300">
            <a:lnSpc>
              <a:spcPct val="90000"/>
            </a:lnSpc>
            <a:spcBef>
              <a:spcPct val="0"/>
            </a:spcBef>
            <a:spcAft>
              <a:spcPct val="15000"/>
            </a:spcAft>
            <a:buFont typeface="+mj-lt"/>
            <a:buAutoNum type="arabicPeriod"/>
          </a:pPr>
          <a:r>
            <a:rPr lang="en-GB" sz="1400" kern="1200" dirty="0"/>
            <a:t>Participating in the activities of the Association;</a:t>
          </a:r>
        </a:p>
        <a:p>
          <a:pPr marL="114300" lvl="1" indent="-114300" algn="l" defTabSz="622300">
            <a:lnSpc>
              <a:spcPct val="90000"/>
            </a:lnSpc>
            <a:spcBef>
              <a:spcPct val="0"/>
            </a:spcBef>
            <a:spcAft>
              <a:spcPct val="15000"/>
            </a:spcAft>
            <a:buFont typeface="+mj-lt"/>
            <a:buAutoNum type="arabicPeriod"/>
          </a:pPr>
          <a:r>
            <a:rPr lang="en-GB" sz="1400" kern="1200" dirty="0"/>
            <a:t> </a:t>
          </a:r>
          <a:r>
            <a:rPr lang="en-GB" sz="1400" b="1" kern="1200" dirty="0">
              <a:solidFill>
                <a:srgbClr val="00B050"/>
              </a:solidFill>
            </a:rPr>
            <a:t>Vote at the General Assembly</a:t>
          </a:r>
          <a:r>
            <a:rPr lang="en-GB" sz="1400" kern="1200" dirty="0"/>
            <a:t>; </a:t>
          </a:r>
        </a:p>
        <a:p>
          <a:pPr marL="114300" lvl="1" indent="-114300" algn="l" defTabSz="622300">
            <a:lnSpc>
              <a:spcPct val="90000"/>
            </a:lnSpc>
            <a:spcBef>
              <a:spcPct val="0"/>
            </a:spcBef>
            <a:spcAft>
              <a:spcPct val="15000"/>
            </a:spcAft>
            <a:buFont typeface="+mj-lt"/>
            <a:buAutoNum type="arabicPeriod"/>
          </a:pPr>
          <a:r>
            <a:rPr lang="en-GB" sz="1400" b="1" kern="1200" dirty="0">
              <a:solidFill>
                <a:schemeClr val="tx1"/>
              </a:solidFill>
            </a:rPr>
            <a:t> </a:t>
          </a:r>
          <a:r>
            <a:rPr lang="en-GB" sz="1400" b="1" kern="1200" dirty="0">
              <a:solidFill>
                <a:srgbClr val="00B050"/>
              </a:solidFill>
            </a:rPr>
            <a:t>Proposing candidates for the Board of the Association. </a:t>
          </a:r>
          <a:endParaRPr lang="en-GB" sz="1400" kern="1200" dirty="0"/>
        </a:p>
      </dsp:txBody>
      <dsp:txXfrm>
        <a:off x="1481" y="476517"/>
        <a:ext cx="2513522" cy="3151260"/>
      </dsp:txXfrm>
    </dsp:sp>
    <dsp:sp modelId="{C9E54F03-9669-4EC9-85DE-3D02A36FF9DD}">
      <dsp:nvSpPr>
        <dsp:cNvPr id="0" name=""/>
        <dsp:cNvSpPr/>
      </dsp:nvSpPr>
      <dsp:spPr>
        <a:xfrm>
          <a:off x="2865732" y="73316"/>
          <a:ext cx="2505205" cy="403200"/>
        </a:xfrm>
        <a:prstGeom prst="rect">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marL="0" lvl="0" indent="0" algn="ctr" defTabSz="666750">
            <a:lnSpc>
              <a:spcPct val="90000"/>
            </a:lnSpc>
            <a:spcBef>
              <a:spcPct val="0"/>
            </a:spcBef>
            <a:spcAft>
              <a:spcPct val="35000"/>
            </a:spcAft>
            <a:buNone/>
          </a:pPr>
          <a:r>
            <a:rPr lang="nl-NL" sz="1500" b="1" kern="1200" dirty="0"/>
            <a:t>Observers</a:t>
          </a:r>
          <a:endParaRPr lang="en-GB" sz="1500" kern="1200" dirty="0"/>
        </a:p>
      </dsp:txBody>
      <dsp:txXfrm>
        <a:off x="2865732" y="73316"/>
        <a:ext cx="2505205" cy="403200"/>
      </dsp:txXfrm>
    </dsp:sp>
    <dsp:sp modelId="{86DB2001-C9EA-4DF4-89A9-663F3A93B1AC}">
      <dsp:nvSpPr>
        <dsp:cNvPr id="0" name=""/>
        <dsp:cNvSpPr/>
      </dsp:nvSpPr>
      <dsp:spPr>
        <a:xfrm>
          <a:off x="2865732" y="476517"/>
          <a:ext cx="2505205" cy="3151260"/>
        </a:xfrm>
        <a:prstGeom prst="rect">
          <a:avLst/>
        </a:prstGeom>
        <a:solidFill>
          <a:schemeClr val="accent6">
            <a:alpha val="90000"/>
            <a:tint val="40000"/>
            <a:hueOff val="0"/>
            <a:satOff val="0"/>
            <a:lumOff val="0"/>
            <a:alphaOff val="0"/>
          </a:schemeClr>
        </a:solidFill>
        <a:ln w="12700" cap="flat" cmpd="sng" algn="ctr">
          <a:solidFill>
            <a:schemeClr val="accent6">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Font typeface="+mj-lt"/>
            <a:buAutoNum type="arabicPeriod"/>
          </a:pPr>
          <a:r>
            <a:rPr lang="en-GB" sz="1400" kern="1200" dirty="0"/>
            <a:t>Attending the meetings of the General Assembly; </a:t>
          </a:r>
        </a:p>
        <a:p>
          <a:pPr marL="114300" lvl="1" indent="-114300" algn="l" defTabSz="622300">
            <a:lnSpc>
              <a:spcPct val="90000"/>
            </a:lnSpc>
            <a:spcBef>
              <a:spcPct val="0"/>
            </a:spcBef>
            <a:spcAft>
              <a:spcPct val="15000"/>
            </a:spcAft>
            <a:buFont typeface="+mj-lt"/>
            <a:buAutoNum type="arabicPeriod"/>
          </a:pPr>
          <a:r>
            <a:rPr lang="en-GB" sz="1400" kern="1200" dirty="0"/>
            <a:t>Presenting in person their defence before the General Assembly, prior to being excluded from Membership; </a:t>
          </a:r>
        </a:p>
        <a:p>
          <a:pPr marL="114300" lvl="1" indent="-114300" algn="l" defTabSz="622300">
            <a:lnSpc>
              <a:spcPct val="90000"/>
            </a:lnSpc>
            <a:spcBef>
              <a:spcPct val="0"/>
            </a:spcBef>
            <a:spcAft>
              <a:spcPct val="15000"/>
            </a:spcAft>
            <a:buFont typeface="+mj-lt"/>
            <a:buAutoNum type="arabicPeriod"/>
          </a:pPr>
          <a:r>
            <a:rPr lang="en-GB" sz="1400" kern="1200" dirty="0"/>
            <a:t>Resigning from the Association; </a:t>
          </a:r>
        </a:p>
        <a:p>
          <a:pPr marL="114300" lvl="1" indent="-114300" algn="l" defTabSz="622300">
            <a:lnSpc>
              <a:spcPct val="90000"/>
            </a:lnSpc>
            <a:spcBef>
              <a:spcPct val="0"/>
            </a:spcBef>
            <a:spcAft>
              <a:spcPct val="15000"/>
            </a:spcAft>
            <a:buFont typeface="+mj-lt"/>
            <a:buAutoNum type="arabicPeriod"/>
          </a:pPr>
          <a:r>
            <a:rPr lang="en-GB" sz="1400" kern="1200" dirty="0"/>
            <a:t>Participating in the activities of the Association; </a:t>
          </a:r>
        </a:p>
        <a:p>
          <a:pPr marL="114300" lvl="1" indent="-114300" algn="l" defTabSz="622300">
            <a:lnSpc>
              <a:spcPct val="90000"/>
            </a:lnSpc>
            <a:spcBef>
              <a:spcPct val="0"/>
            </a:spcBef>
            <a:spcAft>
              <a:spcPct val="15000"/>
            </a:spcAft>
            <a:buFont typeface="+mj-lt"/>
            <a:buAutoNum type="arabicPeriod"/>
          </a:pPr>
          <a:endParaRPr lang="en-GB" sz="1400" kern="1200" dirty="0"/>
        </a:p>
      </dsp:txBody>
      <dsp:txXfrm>
        <a:off x="2865732" y="476517"/>
        <a:ext cx="2505205" cy="315126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E38152-8680-463D-B5CE-940504BE187E}">
      <dsp:nvSpPr>
        <dsp:cNvPr id="0" name=""/>
        <dsp:cNvSpPr/>
      </dsp:nvSpPr>
      <dsp:spPr>
        <a:xfrm>
          <a:off x="5639" y="103351"/>
          <a:ext cx="2505205" cy="432000"/>
        </a:xfrm>
        <a:prstGeom prst="rect">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marL="0" lvl="0" indent="0" algn="ctr" defTabSz="666750">
            <a:lnSpc>
              <a:spcPct val="90000"/>
            </a:lnSpc>
            <a:spcBef>
              <a:spcPct val="0"/>
            </a:spcBef>
            <a:spcAft>
              <a:spcPct val="35000"/>
            </a:spcAft>
            <a:buNone/>
          </a:pPr>
          <a:r>
            <a:rPr lang="nl-NL" sz="1500" b="1" kern="1200" dirty="0"/>
            <a:t>Members</a:t>
          </a:r>
          <a:endParaRPr lang="en-GB" sz="1500" kern="1200" dirty="0"/>
        </a:p>
      </dsp:txBody>
      <dsp:txXfrm>
        <a:off x="5639" y="103351"/>
        <a:ext cx="2505205" cy="432000"/>
      </dsp:txXfrm>
    </dsp:sp>
    <dsp:sp modelId="{15101BBE-A602-42A1-A0A8-FC91E1A37ED5}">
      <dsp:nvSpPr>
        <dsp:cNvPr id="0" name=""/>
        <dsp:cNvSpPr/>
      </dsp:nvSpPr>
      <dsp:spPr>
        <a:xfrm>
          <a:off x="1481" y="535351"/>
          <a:ext cx="2513522" cy="3062390"/>
        </a:xfrm>
        <a:prstGeom prst="rect">
          <a:avLst/>
        </a:prstGeom>
        <a:solidFill>
          <a:schemeClr val="accent6">
            <a:alpha val="90000"/>
            <a:tint val="40000"/>
            <a:hueOff val="0"/>
            <a:satOff val="0"/>
            <a:lumOff val="0"/>
            <a:alphaOff val="0"/>
          </a:schemeClr>
        </a:solidFill>
        <a:ln w="12700" cap="flat" cmpd="sng" algn="ctr">
          <a:solidFill>
            <a:schemeClr val="accent6">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ct val="15000"/>
            </a:spcAft>
            <a:buFont typeface="+mj-lt"/>
            <a:buAutoNum type="arabicPeriod"/>
          </a:pPr>
          <a:r>
            <a:rPr lang="en-GB" sz="1500" kern="1200" dirty="0"/>
            <a:t> Paying the annual membership fee </a:t>
          </a:r>
          <a:r>
            <a:rPr lang="en-GB" sz="1500" kern="1200" dirty="0">
              <a:sym typeface="Wingdings" panose="05000000000000000000" pitchFamily="2" charset="2"/>
            </a:rPr>
            <a:t></a:t>
          </a:r>
          <a:endParaRPr lang="en-GB" sz="1500" kern="1200" dirty="0"/>
        </a:p>
        <a:p>
          <a:pPr marL="114300" lvl="1" indent="-114300" algn="l" defTabSz="666750">
            <a:lnSpc>
              <a:spcPct val="90000"/>
            </a:lnSpc>
            <a:spcBef>
              <a:spcPct val="0"/>
            </a:spcBef>
            <a:spcAft>
              <a:spcPct val="15000"/>
            </a:spcAft>
            <a:buFont typeface="+mj-lt"/>
            <a:buNone/>
          </a:pPr>
          <a:r>
            <a:rPr lang="nl-NL" sz="1500" kern="1200" dirty="0"/>
            <a:t>    </a:t>
          </a:r>
          <a:r>
            <a:rPr lang="nl-NL" sz="1500" b="1" kern="1200" dirty="0">
              <a:solidFill>
                <a:srgbClr val="FF0000"/>
              </a:solidFill>
            </a:rPr>
            <a:t>10</a:t>
          </a:r>
          <a:r>
            <a:rPr lang="el-GR" sz="1500" b="1" kern="1200" dirty="0">
              <a:solidFill>
                <a:srgbClr val="FF0000"/>
              </a:solidFill>
            </a:rPr>
            <a:t>.</a:t>
          </a:r>
          <a:r>
            <a:rPr lang="nl-NL" sz="1500" b="1" kern="1200" dirty="0">
              <a:solidFill>
                <a:srgbClr val="FF0000"/>
              </a:solidFill>
            </a:rPr>
            <a:t>0</a:t>
          </a:r>
          <a:r>
            <a:rPr lang="el-GR" sz="1500" b="1" kern="1200" dirty="0">
              <a:solidFill>
                <a:srgbClr val="FF0000"/>
              </a:solidFill>
            </a:rPr>
            <a:t>0</a:t>
          </a:r>
          <a:r>
            <a:rPr lang="nl-NL" sz="1500" b="1" kern="1200" dirty="0">
              <a:solidFill>
                <a:srgbClr val="FF0000"/>
              </a:solidFill>
            </a:rPr>
            <a:t>0</a:t>
          </a:r>
          <a:r>
            <a:rPr lang="el-GR" sz="1500" b="1" kern="1200" dirty="0">
              <a:solidFill>
                <a:srgbClr val="FF0000"/>
              </a:solidFill>
            </a:rPr>
            <a:t>€ </a:t>
          </a:r>
          <a:r>
            <a:rPr lang="nl-NL" sz="1500" b="1" kern="1200" dirty="0">
              <a:solidFill>
                <a:srgbClr val="FF0000"/>
              </a:solidFill>
            </a:rPr>
            <a:t>for 2021</a:t>
          </a:r>
          <a:endParaRPr lang="en-GB" sz="1500" b="1" kern="1200" dirty="0">
            <a:solidFill>
              <a:srgbClr val="FF0000"/>
            </a:solidFill>
          </a:endParaRPr>
        </a:p>
        <a:p>
          <a:pPr marL="114300" lvl="1" indent="-114300" algn="l" defTabSz="666750">
            <a:lnSpc>
              <a:spcPct val="90000"/>
            </a:lnSpc>
            <a:spcBef>
              <a:spcPct val="0"/>
            </a:spcBef>
            <a:spcAft>
              <a:spcPct val="15000"/>
            </a:spcAft>
            <a:buFont typeface="+mj-lt"/>
            <a:buNone/>
          </a:pPr>
          <a:r>
            <a:rPr lang="en-GB" sz="1500" kern="1200" dirty="0"/>
            <a:t>2. Adhering to the Statutes, Bylaws and decisions of the governing bodies;</a:t>
          </a:r>
        </a:p>
        <a:p>
          <a:pPr marL="114300" lvl="1" indent="-114300" algn="l" defTabSz="666750">
            <a:lnSpc>
              <a:spcPct val="90000"/>
            </a:lnSpc>
            <a:spcBef>
              <a:spcPct val="0"/>
            </a:spcBef>
            <a:spcAft>
              <a:spcPct val="15000"/>
            </a:spcAft>
            <a:buFont typeface="+mj-lt"/>
            <a:buNone/>
          </a:pPr>
          <a:r>
            <a:rPr lang="en-GB" sz="1500" kern="1200" dirty="0"/>
            <a:t>3. Notifying the Secretary General of any changes regarding the status of the Member, which affect compliance with the membership criteria.</a:t>
          </a:r>
        </a:p>
      </dsp:txBody>
      <dsp:txXfrm>
        <a:off x="1481" y="535351"/>
        <a:ext cx="2513522" cy="3062390"/>
      </dsp:txXfrm>
    </dsp:sp>
    <dsp:sp modelId="{C9E54F03-9669-4EC9-85DE-3D02A36FF9DD}">
      <dsp:nvSpPr>
        <dsp:cNvPr id="0" name=""/>
        <dsp:cNvSpPr/>
      </dsp:nvSpPr>
      <dsp:spPr>
        <a:xfrm>
          <a:off x="2865732" y="103351"/>
          <a:ext cx="2505205" cy="432000"/>
        </a:xfrm>
        <a:prstGeom prst="rect">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marL="0" lvl="0" indent="0" algn="ctr" defTabSz="666750">
            <a:lnSpc>
              <a:spcPct val="90000"/>
            </a:lnSpc>
            <a:spcBef>
              <a:spcPct val="0"/>
            </a:spcBef>
            <a:spcAft>
              <a:spcPct val="35000"/>
            </a:spcAft>
            <a:buNone/>
          </a:pPr>
          <a:r>
            <a:rPr lang="nl-NL" sz="1500" b="1" kern="1200" dirty="0"/>
            <a:t>Observers</a:t>
          </a:r>
          <a:endParaRPr lang="en-GB" sz="1500" kern="1200" dirty="0"/>
        </a:p>
      </dsp:txBody>
      <dsp:txXfrm>
        <a:off x="2865732" y="103351"/>
        <a:ext cx="2505205" cy="432000"/>
      </dsp:txXfrm>
    </dsp:sp>
    <dsp:sp modelId="{86DB2001-C9EA-4DF4-89A9-663F3A93B1AC}">
      <dsp:nvSpPr>
        <dsp:cNvPr id="0" name=""/>
        <dsp:cNvSpPr/>
      </dsp:nvSpPr>
      <dsp:spPr>
        <a:xfrm>
          <a:off x="2865732" y="535351"/>
          <a:ext cx="2505205" cy="3062390"/>
        </a:xfrm>
        <a:prstGeom prst="rect">
          <a:avLst/>
        </a:prstGeom>
        <a:solidFill>
          <a:schemeClr val="accent6">
            <a:alpha val="90000"/>
            <a:tint val="40000"/>
            <a:hueOff val="0"/>
            <a:satOff val="0"/>
            <a:lumOff val="0"/>
            <a:alphaOff val="0"/>
          </a:schemeClr>
        </a:solidFill>
        <a:ln w="12700" cap="flat" cmpd="sng" algn="ctr">
          <a:solidFill>
            <a:schemeClr val="accent6">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ct val="15000"/>
            </a:spcAft>
            <a:buFont typeface="+mj-lt"/>
            <a:buAutoNum type="arabicPeriod"/>
          </a:pPr>
          <a:r>
            <a:rPr lang="en-GB" sz="1500" kern="1200" dirty="0"/>
            <a:t>Paying the annual membership fee </a:t>
          </a:r>
          <a:r>
            <a:rPr lang="en-GB" sz="1500" kern="1200" dirty="0">
              <a:sym typeface="Wingdings" panose="05000000000000000000" pitchFamily="2" charset="2"/>
            </a:rPr>
            <a:t></a:t>
          </a:r>
          <a:endParaRPr lang="en-GB" sz="1500" kern="1200" dirty="0"/>
        </a:p>
        <a:p>
          <a:pPr marL="228600" lvl="2" indent="-114300" algn="l" defTabSz="666750">
            <a:lnSpc>
              <a:spcPct val="90000"/>
            </a:lnSpc>
            <a:spcBef>
              <a:spcPct val="0"/>
            </a:spcBef>
            <a:spcAft>
              <a:spcPct val="15000"/>
            </a:spcAft>
            <a:buFont typeface="+mj-lt"/>
            <a:buNone/>
          </a:pPr>
          <a:r>
            <a:rPr lang="nl-NL" sz="1500" b="1" kern="1200" dirty="0">
              <a:solidFill>
                <a:srgbClr val="FF0000"/>
              </a:solidFill>
            </a:rPr>
            <a:t>2</a:t>
          </a:r>
          <a:r>
            <a:rPr lang="el-GR" sz="1500" b="1" kern="1200" dirty="0">
              <a:solidFill>
                <a:srgbClr val="FF0000"/>
              </a:solidFill>
            </a:rPr>
            <a:t>.</a:t>
          </a:r>
          <a:r>
            <a:rPr lang="nl-NL" sz="1500" b="1" kern="1200" dirty="0">
              <a:solidFill>
                <a:srgbClr val="FF0000"/>
              </a:solidFill>
            </a:rPr>
            <a:t>0</a:t>
          </a:r>
          <a:r>
            <a:rPr lang="el-GR" sz="1500" b="1" kern="1200" dirty="0">
              <a:solidFill>
                <a:srgbClr val="FF0000"/>
              </a:solidFill>
            </a:rPr>
            <a:t>0</a:t>
          </a:r>
          <a:r>
            <a:rPr lang="nl-NL" sz="1500" b="1" kern="1200" dirty="0">
              <a:solidFill>
                <a:srgbClr val="FF0000"/>
              </a:solidFill>
            </a:rPr>
            <a:t>0</a:t>
          </a:r>
          <a:r>
            <a:rPr lang="el-GR" sz="1500" b="1" kern="1200" dirty="0">
              <a:solidFill>
                <a:srgbClr val="FF0000"/>
              </a:solidFill>
            </a:rPr>
            <a:t>€ </a:t>
          </a:r>
          <a:r>
            <a:rPr lang="nl-NL" sz="1500" b="1" kern="1200" dirty="0">
              <a:solidFill>
                <a:srgbClr val="FF0000"/>
              </a:solidFill>
            </a:rPr>
            <a:t>for 2021</a:t>
          </a:r>
          <a:endParaRPr lang="en-GB" sz="1500" kern="1200" dirty="0"/>
        </a:p>
        <a:p>
          <a:pPr marL="114300" lvl="1" indent="-114300" algn="l" defTabSz="666750">
            <a:lnSpc>
              <a:spcPct val="90000"/>
            </a:lnSpc>
            <a:spcBef>
              <a:spcPct val="0"/>
            </a:spcBef>
            <a:spcAft>
              <a:spcPct val="15000"/>
            </a:spcAft>
            <a:buFont typeface="+mj-lt"/>
            <a:buAutoNum type="arabicPeriod"/>
          </a:pPr>
          <a:r>
            <a:rPr lang="en-GB" sz="1500" kern="1200" dirty="0"/>
            <a:t>Adhering to the Statutes, Bylaws and decisions of the governing bodies;</a:t>
          </a:r>
        </a:p>
        <a:p>
          <a:pPr marL="114300" lvl="1" indent="-114300" algn="l" defTabSz="666750">
            <a:lnSpc>
              <a:spcPct val="90000"/>
            </a:lnSpc>
            <a:spcBef>
              <a:spcPct val="0"/>
            </a:spcBef>
            <a:spcAft>
              <a:spcPct val="15000"/>
            </a:spcAft>
            <a:buFont typeface="+mj-lt"/>
            <a:buAutoNum type="arabicPeriod"/>
          </a:pPr>
          <a:r>
            <a:rPr lang="en-GB" sz="1500" kern="1200" dirty="0"/>
            <a:t>Notifying the Secretary General of any changes regarding the status of the Member, which affect compliance with the membership criteria.</a:t>
          </a:r>
        </a:p>
        <a:p>
          <a:pPr marL="114300" lvl="1" indent="-114300" algn="l" defTabSz="666750">
            <a:lnSpc>
              <a:spcPct val="90000"/>
            </a:lnSpc>
            <a:spcBef>
              <a:spcPct val="0"/>
            </a:spcBef>
            <a:spcAft>
              <a:spcPct val="15000"/>
            </a:spcAft>
            <a:buFont typeface="+mj-lt"/>
            <a:buAutoNum type="arabicPeriod"/>
          </a:pPr>
          <a:endParaRPr lang="en-GB" sz="1500" kern="1200" dirty="0"/>
        </a:p>
      </dsp:txBody>
      <dsp:txXfrm>
        <a:off x="2865732" y="535351"/>
        <a:ext cx="2505205" cy="306239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E36F60-25FB-4E10-9840-FBDCC2677357}">
      <dsp:nvSpPr>
        <dsp:cNvPr id="0" name=""/>
        <dsp:cNvSpPr/>
      </dsp:nvSpPr>
      <dsp:spPr>
        <a:xfrm>
          <a:off x="-4161418" y="-638593"/>
          <a:ext cx="4958541" cy="4958541"/>
        </a:xfrm>
        <a:prstGeom prst="blockArc">
          <a:avLst>
            <a:gd name="adj1" fmla="val 18900000"/>
            <a:gd name="adj2" fmla="val 2700000"/>
            <a:gd name="adj3" fmla="val 436"/>
          </a:avLst>
        </a:prstGeom>
        <a:noFill/>
        <a:ln w="12700" cap="flat" cmpd="sng" algn="ctr">
          <a:solidFill>
            <a:schemeClr val="accent6">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29DA188-C5F0-4102-89BF-6E8AEE3F5682}">
      <dsp:nvSpPr>
        <dsp:cNvPr id="0" name=""/>
        <dsp:cNvSpPr/>
      </dsp:nvSpPr>
      <dsp:spPr>
        <a:xfrm>
          <a:off x="349179" y="230011"/>
          <a:ext cx="9976697" cy="460316"/>
        </a:xfrm>
        <a:prstGeom prst="rect">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5376" tIns="35560" rIns="35560" bIns="35560" numCol="1" spcCol="1270" anchor="ctr" anchorCtr="0">
          <a:noAutofit/>
        </a:bodyPr>
        <a:lstStyle/>
        <a:p>
          <a:pPr marL="0" lvl="0" indent="0" algn="l" defTabSz="622300">
            <a:lnSpc>
              <a:spcPct val="90000"/>
            </a:lnSpc>
            <a:spcBef>
              <a:spcPct val="0"/>
            </a:spcBef>
            <a:spcAft>
              <a:spcPct val="35000"/>
            </a:spcAft>
            <a:buNone/>
          </a:pPr>
          <a:r>
            <a:rPr lang="en-GB" sz="1400" b="0" kern="1200" dirty="0"/>
            <a:t>Organisational details (member type, category, name, country, URL, profile)</a:t>
          </a:r>
        </a:p>
      </dsp:txBody>
      <dsp:txXfrm>
        <a:off x="349179" y="230011"/>
        <a:ext cx="9976697" cy="460316"/>
      </dsp:txXfrm>
    </dsp:sp>
    <dsp:sp modelId="{B8398A4D-FB5B-4608-9CDA-52AF7E80A730}">
      <dsp:nvSpPr>
        <dsp:cNvPr id="0" name=""/>
        <dsp:cNvSpPr/>
      </dsp:nvSpPr>
      <dsp:spPr>
        <a:xfrm>
          <a:off x="61481" y="172471"/>
          <a:ext cx="575395" cy="575395"/>
        </a:xfrm>
        <a:prstGeom prst="ellipse">
          <a:avLst/>
        </a:prstGeom>
        <a:solidFill>
          <a:schemeClr val="lt1">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3CDABDA-1928-4882-8CDD-E4626FE97AC6}">
      <dsp:nvSpPr>
        <dsp:cNvPr id="0" name=""/>
        <dsp:cNvSpPr/>
      </dsp:nvSpPr>
      <dsp:spPr>
        <a:xfrm>
          <a:off x="679028" y="920265"/>
          <a:ext cx="9646847" cy="460316"/>
        </a:xfrm>
        <a:prstGeom prst="rect">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5376" tIns="35560" rIns="35560" bIns="35560" numCol="1" spcCol="1270" anchor="ctr" anchorCtr="0">
          <a:noAutofit/>
        </a:bodyPr>
        <a:lstStyle/>
        <a:p>
          <a:pPr marL="0" lvl="0" indent="0" algn="l" defTabSz="622300">
            <a:lnSpc>
              <a:spcPct val="90000"/>
            </a:lnSpc>
            <a:spcBef>
              <a:spcPct val="0"/>
            </a:spcBef>
            <a:spcAft>
              <a:spcPct val="35000"/>
            </a:spcAft>
            <a:buNone/>
          </a:pPr>
          <a:r>
            <a:rPr lang="en-GB" sz="1400" b="0" kern="1200" dirty="0"/>
            <a:t>A unique contact for follow up by the EOSC Association (name, email, phone)</a:t>
          </a:r>
        </a:p>
      </dsp:txBody>
      <dsp:txXfrm>
        <a:off x="679028" y="920265"/>
        <a:ext cx="9646847" cy="460316"/>
      </dsp:txXfrm>
    </dsp:sp>
    <dsp:sp modelId="{0B885689-DB0C-4426-9627-8592552C6E49}">
      <dsp:nvSpPr>
        <dsp:cNvPr id="0" name=""/>
        <dsp:cNvSpPr/>
      </dsp:nvSpPr>
      <dsp:spPr>
        <a:xfrm>
          <a:off x="391331" y="862725"/>
          <a:ext cx="575395" cy="575395"/>
        </a:xfrm>
        <a:prstGeom prst="ellipse">
          <a:avLst/>
        </a:prstGeom>
        <a:solidFill>
          <a:schemeClr val="lt1">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382C710-2BB5-4AFC-9C58-F13FB137F75A}">
      <dsp:nvSpPr>
        <dsp:cNvPr id="0" name=""/>
        <dsp:cNvSpPr/>
      </dsp:nvSpPr>
      <dsp:spPr>
        <a:xfrm>
          <a:off x="780266" y="1610519"/>
          <a:ext cx="9545610" cy="460316"/>
        </a:xfrm>
        <a:prstGeom prst="rect">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5376" tIns="35560" rIns="35560" bIns="35560" numCol="1" spcCol="1270" anchor="ctr" anchorCtr="0">
          <a:noAutofit/>
        </a:bodyPr>
        <a:lstStyle/>
        <a:p>
          <a:pPr marL="0" lvl="0" indent="0" algn="l" defTabSz="622300">
            <a:lnSpc>
              <a:spcPct val="90000"/>
            </a:lnSpc>
            <a:spcBef>
              <a:spcPct val="0"/>
            </a:spcBef>
            <a:spcAft>
              <a:spcPct val="35000"/>
            </a:spcAft>
            <a:buNone/>
          </a:pPr>
          <a:r>
            <a:rPr lang="en-GB" sz="1400" b="0" kern="1200" dirty="0"/>
            <a:t>Documents clarifying your organisation's legal status</a:t>
          </a:r>
        </a:p>
      </dsp:txBody>
      <dsp:txXfrm>
        <a:off x="780266" y="1610519"/>
        <a:ext cx="9545610" cy="460316"/>
      </dsp:txXfrm>
    </dsp:sp>
    <dsp:sp modelId="{10681D97-57F2-45DA-A738-EC9D11B8A56B}">
      <dsp:nvSpPr>
        <dsp:cNvPr id="0" name=""/>
        <dsp:cNvSpPr/>
      </dsp:nvSpPr>
      <dsp:spPr>
        <a:xfrm>
          <a:off x="492568" y="1552979"/>
          <a:ext cx="575395" cy="575395"/>
        </a:xfrm>
        <a:prstGeom prst="ellipse">
          <a:avLst/>
        </a:prstGeom>
        <a:solidFill>
          <a:schemeClr val="lt1">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F1E76D2-C85C-4FEE-9BA8-C9471800586F}">
      <dsp:nvSpPr>
        <dsp:cNvPr id="0" name=""/>
        <dsp:cNvSpPr/>
      </dsp:nvSpPr>
      <dsp:spPr>
        <a:xfrm>
          <a:off x="679028" y="2300773"/>
          <a:ext cx="9646847" cy="460316"/>
        </a:xfrm>
        <a:prstGeom prst="rect">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5376" tIns="35560" rIns="35560" bIns="35560" numCol="1" spcCol="1270" anchor="ctr" anchorCtr="0">
          <a:noAutofit/>
        </a:bodyPr>
        <a:lstStyle/>
        <a:p>
          <a:pPr marL="0" lvl="0" indent="0" algn="l" defTabSz="622300">
            <a:lnSpc>
              <a:spcPct val="90000"/>
            </a:lnSpc>
            <a:spcBef>
              <a:spcPct val="0"/>
            </a:spcBef>
            <a:spcAft>
              <a:spcPct val="35000"/>
            </a:spcAft>
            <a:buNone/>
          </a:pPr>
          <a:r>
            <a:rPr lang="en-GB" sz="1400" b="0" kern="1200" dirty="0"/>
            <a:t>A formal letter of your legal representative, indicating your organisation’s interest in EOSC, acknowledging that you fully subscribe to our Statutes and will embrace and endorse the vision of the Association</a:t>
          </a:r>
        </a:p>
      </dsp:txBody>
      <dsp:txXfrm>
        <a:off x="679028" y="2300773"/>
        <a:ext cx="9646847" cy="460316"/>
      </dsp:txXfrm>
    </dsp:sp>
    <dsp:sp modelId="{8A11ED25-93AA-4ED7-AFA6-D89403EBC789}">
      <dsp:nvSpPr>
        <dsp:cNvPr id="0" name=""/>
        <dsp:cNvSpPr/>
      </dsp:nvSpPr>
      <dsp:spPr>
        <a:xfrm>
          <a:off x="391331" y="2243233"/>
          <a:ext cx="575395" cy="575395"/>
        </a:xfrm>
        <a:prstGeom prst="ellipse">
          <a:avLst/>
        </a:prstGeom>
        <a:solidFill>
          <a:schemeClr val="lt1">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9D39B8D-7937-4226-B75A-8397386F152E}">
      <dsp:nvSpPr>
        <dsp:cNvPr id="0" name=""/>
        <dsp:cNvSpPr/>
      </dsp:nvSpPr>
      <dsp:spPr>
        <a:xfrm>
          <a:off x="349179" y="2991027"/>
          <a:ext cx="9976697" cy="460316"/>
        </a:xfrm>
        <a:prstGeom prst="rect">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5376" tIns="35560" rIns="35560" bIns="35560" numCol="1" spcCol="1270" anchor="ctr" anchorCtr="0">
          <a:noAutofit/>
        </a:bodyPr>
        <a:lstStyle/>
        <a:p>
          <a:pPr marL="0" lvl="0" indent="0" algn="l" defTabSz="622300">
            <a:lnSpc>
              <a:spcPct val="90000"/>
            </a:lnSpc>
            <a:spcBef>
              <a:spcPct val="0"/>
            </a:spcBef>
            <a:spcAft>
              <a:spcPct val="35000"/>
            </a:spcAft>
            <a:buNone/>
          </a:pPr>
          <a:r>
            <a:rPr lang="en-GB" sz="1400" b="0" kern="1200" dirty="0"/>
            <a:t>Formal letter for mandated organisations (if applicable)</a:t>
          </a:r>
        </a:p>
      </dsp:txBody>
      <dsp:txXfrm>
        <a:off x="349179" y="2991027"/>
        <a:ext cx="9976697" cy="460316"/>
      </dsp:txXfrm>
    </dsp:sp>
    <dsp:sp modelId="{63FA2AAF-57BE-46F2-B68B-7A663A703ECF}">
      <dsp:nvSpPr>
        <dsp:cNvPr id="0" name=""/>
        <dsp:cNvSpPr/>
      </dsp:nvSpPr>
      <dsp:spPr>
        <a:xfrm>
          <a:off x="61481" y="2933487"/>
          <a:ext cx="575395" cy="575395"/>
        </a:xfrm>
        <a:prstGeom prst="ellipse">
          <a:avLst/>
        </a:prstGeom>
        <a:solidFill>
          <a:schemeClr val="lt1">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D87DD58-9D3F-4F5B-B751-95792C4570F6}" type="datetimeFigureOut">
              <a:rPr lang="en-US" smtClean="0"/>
              <a:t>1/28/2021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2E9286-0A98-4679-85F7-211E6A0C1970}" type="slidenum">
              <a:rPr lang="en-US" smtClean="0"/>
              <a:t>‹#›</a:t>
            </a:fld>
            <a:endParaRPr lang="en-US"/>
          </a:p>
        </p:txBody>
      </p:sp>
    </p:spTree>
    <p:extLst>
      <p:ext uri="{BB962C8B-B14F-4D97-AF65-F5344CB8AC3E}">
        <p14:creationId xmlns:p14="http://schemas.microsoft.com/office/powerpoint/2010/main" val="26414165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82E9286-0A98-4679-85F7-211E6A0C1970}" type="slidenum">
              <a:rPr lang="en-US" smtClean="0"/>
              <a:t>1</a:t>
            </a:fld>
            <a:endParaRPr lang="en-US"/>
          </a:p>
        </p:txBody>
      </p:sp>
    </p:spTree>
    <p:extLst>
      <p:ext uri="{BB962C8B-B14F-4D97-AF65-F5344CB8AC3E}">
        <p14:creationId xmlns:p14="http://schemas.microsoft.com/office/powerpoint/2010/main" val="18117449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just" defTabSz="914400" rtl="0" eaLnBrk="1" fontAlgn="auto" latinLnBrk="0" hangingPunct="1">
              <a:lnSpc>
                <a:spcPct val="150000"/>
              </a:lnSpc>
              <a:spcBef>
                <a:spcPts val="0"/>
              </a:spcBef>
              <a:spcAft>
                <a:spcPts val="0"/>
              </a:spcAft>
              <a:buClrTx/>
              <a:buSzTx/>
              <a:buFontTx/>
              <a:buNone/>
              <a:tabLst/>
              <a:defRPr/>
            </a:pPr>
            <a:endParaRPr lang="el-GR" dirty="0"/>
          </a:p>
        </p:txBody>
      </p:sp>
      <p:sp>
        <p:nvSpPr>
          <p:cNvPr id="4" name="Slide Number Placeholder 3"/>
          <p:cNvSpPr>
            <a:spLocks noGrp="1"/>
          </p:cNvSpPr>
          <p:nvPr>
            <p:ph type="sldNum" sz="quarter" idx="10"/>
          </p:nvPr>
        </p:nvSpPr>
        <p:spPr/>
        <p:txBody>
          <a:bodyPr/>
          <a:lstStyle/>
          <a:p>
            <a:fld id="{882E9286-0A98-4679-85F7-211E6A0C1970}" type="slidenum">
              <a:rPr lang="en-US" smtClean="0"/>
              <a:t>10</a:t>
            </a:fld>
            <a:endParaRPr lang="en-US"/>
          </a:p>
        </p:txBody>
      </p:sp>
    </p:spTree>
    <p:extLst>
      <p:ext uri="{BB962C8B-B14F-4D97-AF65-F5344CB8AC3E}">
        <p14:creationId xmlns:p14="http://schemas.microsoft.com/office/powerpoint/2010/main" val="17062303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just" defTabSz="914400" rtl="0" eaLnBrk="1" fontAlgn="auto" latinLnBrk="0" hangingPunct="1">
              <a:lnSpc>
                <a:spcPct val="150000"/>
              </a:lnSpc>
              <a:spcBef>
                <a:spcPts val="0"/>
              </a:spcBef>
              <a:spcAft>
                <a:spcPts val="0"/>
              </a:spcAft>
              <a:buClrTx/>
              <a:buSzTx/>
              <a:buFontTx/>
              <a:buNone/>
              <a:tabLst/>
              <a:defRPr/>
            </a:pPr>
            <a:endParaRPr lang="el-GR" sz="1200" b="0" dirty="0"/>
          </a:p>
        </p:txBody>
      </p:sp>
      <p:sp>
        <p:nvSpPr>
          <p:cNvPr id="4" name="Slide Number Placeholder 3"/>
          <p:cNvSpPr>
            <a:spLocks noGrp="1"/>
          </p:cNvSpPr>
          <p:nvPr>
            <p:ph type="sldNum" sz="quarter" idx="10"/>
          </p:nvPr>
        </p:nvSpPr>
        <p:spPr/>
        <p:txBody>
          <a:bodyPr/>
          <a:lstStyle/>
          <a:p>
            <a:fld id="{882E9286-0A98-4679-85F7-211E6A0C1970}" type="slidenum">
              <a:rPr lang="en-US" smtClean="0"/>
              <a:t>11</a:t>
            </a:fld>
            <a:endParaRPr lang="en-US"/>
          </a:p>
        </p:txBody>
      </p:sp>
    </p:spTree>
    <p:extLst>
      <p:ext uri="{BB962C8B-B14F-4D97-AF65-F5344CB8AC3E}">
        <p14:creationId xmlns:p14="http://schemas.microsoft.com/office/powerpoint/2010/main" val="39509884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just" defTabSz="914400" rtl="0" eaLnBrk="1" fontAlgn="auto" latinLnBrk="0" hangingPunct="1">
              <a:lnSpc>
                <a:spcPct val="150000"/>
              </a:lnSpc>
              <a:spcBef>
                <a:spcPts val="0"/>
              </a:spcBef>
              <a:spcAft>
                <a:spcPts val="0"/>
              </a:spcAft>
              <a:buClrTx/>
              <a:buSzTx/>
              <a:buFontTx/>
              <a:buNone/>
              <a:tabLst/>
              <a:defRPr/>
            </a:pPr>
            <a:endParaRPr lang="en-GB" sz="1200" dirty="0"/>
          </a:p>
        </p:txBody>
      </p:sp>
      <p:sp>
        <p:nvSpPr>
          <p:cNvPr id="4" name="Slide Number Placeholder 3"/>
          <p:cNvSpPr>
            <a:spLocks noGrp="1"/>
          </p:cNvSpPr>
          <p:nvPr>
            <p:ph type="sldNum" sz="quarter" idx="10"/>
          </p:nvPr>
        </p:nvSpPr>
        <p:spPr/>
        <p:txBody>
          <a:bodyPr/>
          <a:lstStyle/>
          <a:p>
            <a:fld id="{882E9286-0A98-4679-85F7-211E6A0C1970}" type="slidenum">
              <a:rPr lang="en-US" smtClean="0"/>
              <a:t>12</a:t>
            </a:fld>
            <a:endParaRPr lang="en-US"/>
          </a:p>
        </p:txBody>
      </p:sp>
    </p:spTree>
    <p:extLst>
      <p:ext uri="{BB962C8B-B14F-4D97-AF65-F5344CB8AC3E}">
        <p14:creationId xmlns:p14="http://schemas.microsoft.com/office/powerpoint/2010/main" val="17538135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just" defTabSz="914400" rtl="0" eaLnBrk="1" fontAlgn="auto" latinLnBrk="0" hangingPunct="1">
              <a:lnSpc>
                <a:spcPct val="150000"/>
              </a:lnSpc>
              <a:spcBef>
                <a:spcPts val="0"/>
              </a:spcBef>
              <a:spcAft>
                <a:spcPts val="0"/>
              </a:spcAft>
              <a:buClrTx/>
              <a:buSzTx/>
              <a:buFontTx/>
              <a:buAutoNum type="arabicPeriod"/>
              <a:tabLst/>
              <a:defRPr/>
            </a:pPr>
            <a:endParaRPr lang="en-GB" sz="1200" dirty="0"/>
          </a:p>
        </p:txBody>
      </p:sp>
      <p:sp>
        <p:nvSpPr>
          <p:cNvPr id="4" name="Slide Number Placeholder 3"/>
          <p:cNvSpPr>
            <a:spLocks noGrp="1"/>
          </p:cNvSpPr>
          <p:nvPr>
            <p:ph type="sldNum" sz="quarter" idx="10"/>
          </p:nvPr>
        </p:nvSpPr>
        <p:spPr/>
        <p:txBody>
          <a:bodyPr/>
          <a:lstStyle/>
          <a:p>
            <a:fld id="{882E9286-0A98-4679-85F7-211E6A0C1970}" type="slidenum">
              <a:rPr lang="en-US" smtClean="0"/>
              <a:t>13</a:t>
            </a:fld>
            <a:endParaRPr lang="en-US"/>
          </a:p>
        </p:txBody>
      </p:sp>
    </p:spTree>
    <p:extLst>
      <p:ext uri="{BB962C8B-B14F-4D97-AF65-F5344CB8AC3E}">
        <p14:creationId xmlns:p14="http://schemas.microsoft.com/office/powerpoint/2010/main" val="35241655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lnSpc>
                <a:spcPct val="150000"/>
              </a:lnSpc>
            </a:pPr>
            <a:endParaRPr lang="en-GB" sz="1200" dirty="0"/>
          </a:p>
        </p:txBody>
      </p:sp>
      <p:sp>
        <p:nvSpPr>
          <p:cNvPr id="4" name="Slide Number Placeholder 3"/>
          <p:cNvSpPr>
            <a:spLocks noGrp="1"/>
          </p:cNvSpPr>
          <p:nvPr>
            <p:ph type="sldNum" sz="quarter" idx="10"/>
          </p:nvPr>
        </p:nvSpPr>
        <p:spPr/>
        <p:txBody>
          <a:bodyPr/>
          <a:lstStyle/>
          <a:p>
            <a:fld id="{882E9286-0A98-4679-85F7-211E6A0C1970}" type="slidenum">
              <a:rPr lang="en-US" smtClean="0"/>
              <a:t>14</a:t>
            </a:fld>
            <a:endParaRPr lang="en-US"/>
          </a:p>
        </p:txBody>
      </p:sp>
    </p:spTree>
    <p:extLst>
      <p:ext uri="{BB962C8B-B14F-4D97-AF65-F5344CB8AC3E}">
        <p14:creationId xmlns:p14="http://schemas.microsoft.com/office/powerpoint/2010/main" val="19179049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fld id="{882E9286-0A98-4679-85F7-211E6A0C1970}" type="slidenum">
              <a:rPr lang="en-US" smtClean="0"/>
              <a:t>15</a:t>
            </a:fld>
            <a:endParaRPr lang="en-US"/>
          </a:p>
        </p:txBody>
      </p:sp>
    </p:spTree>
    <p:extLst>
      <p:ext uri="{BB962C8B-B14F-4D97-AF65-F5344CB8AC3E}">
        <p14:creationId xmlns:p14="http://schemas.microsoft.com/office/powerpoint/2010/main" val="20126663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82E9286-0A98-4679-85F7-211E6A0C1970}" type="slidenum">
              <a:rPr lang="en-US" smtClean="0"/>
              <a:t>16</a:t>
            </a:fld>
            <a:endParaRPr lang="en-US"/>
          </a:p>
        </p:txBody>
      </p:sp>
    </p:spTree>
    <p:extLst>
      <p:ext uri="{BB962C8B-B14F-4D97-AF65-F5344CB8AC3E}">
        <p14:creationId xmlns:p14="http://schemas.microsoft.com/office/powerpoint/2010/main" val="38007028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82E9286-0A98-4679-85F7-211E6A0C1970}" type="slidenum">
              <a:rPr lang="en-US" smtClean="0"/>
              <a:t>17</a:t>
            </a:fld>
            <a:endParaRPr lang="en-US"/>
          </a:p>
        </p:txBody>
      </p:sp>
    </p:spTree>
    <p:extLst>
      <p:ext uri="{BB962C8B-B14F-4D97-AF65-F5344CB8AC3E}">
        <p14:creationId xmlns:p14="http://schemas.microsoft.com/office/powerpoint/2010/main" val="27617427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82E9286-0A98-4679-85F7-211E6A0C1970}" type="slidenum">
              <a:rPr lang="en-US" smtClean="0"/>
              <a:t>18</a:t>
            </a:fld>
            <a:endParaRPr lang="en-US"/>
          </a:p>
        </p:txBody>
      </p:sp>
    </p:spTree>
    <p:extLst>
      <p:ext uri="{BB962C8B-B14F-4D97-AF65-F5344CB8AC3E}">
        <p14:creationId xmlns:p14="http://schemas.microsoft.com/office/powerpoint/2010/main" val="17160339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82E9286-0A98-4679-85F7-211E6A0C1970}" type="slidenum">
              <a:rPr lang="en-US" smtClean="0"/>
              <a:t>2</a:t>
            </a:fld>
            <a:endParaRPr lang="en-US"/>
          </a:p>
        </p:txBody>
      </p:sp>
    </p:spTree>
    <p:extLst>
      <p:ext uri="{BB962C8B-B14F-4D97-AF65-F5344CB8AC3E}">
        <p14:creationId xmlns:p14="http://schemas.microsoft.com/office/powerpoint/2010/main" val="2034411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82E9286-0A98-4679-85F7-211E6A0C1970}" type="slidenum">
              <a:rPr lang="en-US" smtClean="0"/>
              <a:t>3</a:t>
            </a:fld>
            <a:endParaRPr lang="en-US"/>
          </a:p>
        </p:txBody>
      </p:sp>
    </p:spTree>
    <p:extLst>
      <p:ext uri="{BB962C8B-B14F-4D97-AF65-F5344CB8AC3E}">
        <p14:creationId xmlns:p14="http://schemas.microsoft.com/office/powerpoint/2010/main" val="35265857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lnSpc>
                <a:spcPct val="150000"/>
              </a:lnSpc>
            </a:pPr>
            <a:endParaRPr lang="en-GB" sz="4400" b="0" i="0" dirty="0">
              <a:solidFill>
                <a:srgbClr val="404040"/>
              </a:solidFill>
              <a:effectLst/>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882E9286-0A98-4679-85F7-211E6A0C1970}" type="slidenum">
              <a:rPr lang="en-US" smtClean="0"/>
              <a:t>4</a:t>
            </a:fld>
            <a:endParaRPr lang="en-US"/>
          </a:p>
        </p:txBody>
      </p:sp>
    </p:spTree>
    <p:extLst>
      <p:ext uri="{BB962C8B-B14F-4D97-AF65-F5344CB8AC3E}">
        <p14:creationId xmlns:p14="http://schemas.microsoft.com/office/powerpoint/2010/main" val="38186217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lnSpc>
                <a:spcPct val="150000"/>
              </a:lnSpc>
            </a:pPr>
            <a:endParaRPr lang="el-GR" sz="3200" dirty="0"/>
          </a:p>
        </p:txBody>
      </p:sp>
      <p:sp>
        <p:nvSpPr>
          <p:cNvPr id="4" name="Slide Number Placeholder 3"/>
          <p:cNvSpPr>
            <a:spLocks noGrp="1"/>
          </p:cNvSpPr>
          <p:nvPr>
            <p:ph type="sldNum" sz="quarter" idx="10"/>
          </p:nvPr>
        </p:nvSpPr>
        <p:spPr/>
        <p:txBody>
          <a:bodyPr/>
          <a:lstStyle/>
          <a:p>
            <a:fld id="{882E9286-0A98-4679-85F7-211E6A0C1970}" type="slidenum">
              <a:rPr lang="en-US" smtClean="0"/>
              <a:t>5</a:t>
            </a:fld>
            <a:endParaRPr lang="en-US"/>
          </a:p>
        </p:txBody>
      </p:sp>
    </p:spTree>
    <p:extLst>
      <p:ext uri="{BB962C8B-B14F-4D97-AF65-F5344CB8AC3E}">
        <p14:creationId xmlns:p14="http://schemas.microsoft.com/office/powerpoint/2010/main" val="10693420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lnSpc>
                <a:spcPct val="150000"/>
              </a:lnSpc>
            </a:pPr>
            <a:endParaRPr lang="nl-NL" dirty="0"/>
          </a:p>
        </p:txBody>
      </p:sp>
      <p:sp>
        <p:nvSpPr>
          <p:cNvPr id="4" name="Slide Number Placeholder 3"/>
          <p:cNvSpPr>
            <a:spLocks noGrp="1"/>
          </p:cNvSpPr>
          <p:nvPr>
            <p:ph type="sldNum" sz="quarter" idx="10"/>
          </p:nvPr>
        </p:nvSpPr>
        <p:spPr/>
        <p:txBody>
          <a:bodyPr/>
          <a:lstStyle/>
          <a:p>
            <a:fld id="{882E9286-0A98-4679-85F7-211E6A0C1970}" type="slidenum">
              <a:rPr lang="en-US" smtClean="0"/>
              <a:t>6</a:t>
            </a:fld>
            <a:endParaRPr lang="en-US"/>
          </a:p>
        </p:txBody>
      </p:sp>
    </p:spTree>
    <p:extLst>
      <p:ext uri="{BB962C8B-B14F-4D97-AF65-F5344CB8AC3E}">
        <p14:creationId xmlns:p14="http://schemas.microsoft.com/office/powerpoint/2010/main" val="15145723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82E9286-0A98-4679-85F7-211E6A0C1970}" type="slidenum">
              <a:rPr lang="en-US" smtClean="0"/>
              <a:t>7</a:t>
            </a:fld>
            <a:endParaRPr lang="en-US"/>
          </a:p>
        </p:txBody>
      </p:sp>
    </p:spTree>
    <p:extLst>
      <p:ext uri="{BB962C8B-B14F-4D97-AF65-F5344CB8AC3E}">
        <p14:creationId xmlns:p14="http://schemas.microsoft.com/office/powerpoint/2010/main" val="17917926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just" defTabSz="914400" rtl="0" eaLnBrk="1" fontAlgn="auto" latinLnBrk="0" hangingPunct="1">
              <a:lnSpc>
                <a:spcPct val="150000"/>
              </a:lnSpc>
              <a:spcBef>
                <a:spcPts val="0"/>
              </a:spcBef>
              <a:spcAft>
                <a:spcPts val="0"/>
              </a:spcAft>
              <a:buClrTx/>
              <a:buSzTx/>
              <a:buFontTx/>
              <a:buNone/>
              <a:tabLst/>
              <a:defRPr/>
            </a:pPr>
            <a:endParaRPr lang="en-GB" sz="1200" dirty="0"/>
          </a:p>
        </p:txBody>
      </p:sp>
      <p:sp>
        <p:nvSpPr>
          <p:cNvPr id="4" name="Slide Number Placeholder 3"/>
          <p:cNvSpPr>
            <a:spLocks noGrp="1"/>
          </p:cNvSpPr>
          <p:nvPr>
            <p:ph type="sldNum" sz="quarter" idx="10"/>
          </p:nvPr>
        </p:nvSpPr>
        <p:spPr/>
        <p:txBody>
          <a:bodyPr/>
          <a:lstStyle/>
          <a:p>
            <a:fld id="{882E9286-0A98-4679-85F7-211E6A0C1970}" type="slidenum">
              <a:rPr lang="en-US" smtClean="0"/>
              <a:t>8</a:t>
            </a:fld>
            <a:endParaRPr lang="en-US"/>
          </a:p>
        </p:txBody>
      </p:sp>
    </p:spTree>
    <p:extLst>
      <p:ext uri="{BB962C8B-B14F-4D97-AF65-F5344CB8AC3E}">
        <p14:creationId xmlns:p14="http://schemas.microsoft.com/office/powerpoint/2010/main" val="24679491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lnSpc>
                <a:spcPct val="150000"/>
              </a:lnSpc>
            </a:pPr>
            <a:endParaRPr lang="en-GB" sz="1200" dirty="0"/>
          </a:p>
        </p:txBody>
      </p:sp>
      <p:sp>
        <p:nvSpPr>
          <p:cNvPr id="4" name="Slide Number Placeholder 3"/>
          <p:cNvSpPr>
            <a:spLocks noGrp="1"/>
          </p:cNvSpPr>
          <p:nvPr>
            <p:ph type="sldNum" sz="quarter" idx="10"/>
          </p:nvPr>
        </p:nvSpPr>
        <p:spPr/>
        <p:txBody>
          <a:bodyPr/>
          <a:lstStyle/>
          <a:p>
            <a:fld id="{882E9286-0A98-4679-85F7-211E6A0C1970}" type="slidenum">
              <a:rPr lang="en-US" smtClean="0"/>
              <a:t>9</a:t>
            </a:fld>
            <a:endParaRPr lang="en-US"/>
          </a:p>
        </p:txBody>
      </p:sp>
    </p:spTree>
    <p:extLst>
      <p:ext uri="{BB962C8B-B14F-4D97-AF65-F5344CB8AC3E}">
        <p14:creationId xmlns:p14="http://schemas.microsoft.com/office/powerpoint/2010/main" val="279294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5475316" cy="1487833"/>
          </a:xfrm>
        </p:spPr>
        <p:txBody>
          <a:bodyPr anchor="b">
            <a:normAutofit/>
          </a:bodyPr>
          <a:lstStyle>
            <a:lvl1pPr algn="ctr">
              <a:defRPr sz="3600"/>
            </a:lvl1pPr>
          </a:lstStyle>
          <a:p>
            <a:r>
              <a:rPr lang="en-US" dirty="0"/>
              <a:t>Click to edit Master title style</a:t>
            </a:r>
          </a:p>
        </p:txBody>
      </p:sp>
      <p:sp>
        <p:nvSpPr>
          <p:cNvPr id="3" name="Subtitle 2"/>
          <p:cNvSpPr>
            <a:spLocks noGrp="1"/>
          </p:cNvSpPr>
          <p:nvPr>
            <p:ph type="subTitle" idx="1"/>
          </p:nvPr>
        </p:nvSpPr>
        <p:spPr>
          <a:xfrm>
            <a:off x="1524000" y="3025833"/>
            <a:ext cx="5475316" cy="2231967"/>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Footer Placeholder 4"/>
          <p:cNvSpPr>
            <a:spLocks noGrp="1"/>
          </p:cNvSpPr>
          <p:nvPr>
            <p:ph type="ftr" sz="quarter" idx="11"/>
          </p:nvPr>
        </p:nvSpPr>
        <p:spPr/>
        <p:txBody>
          <a:bodyPr/>
          <a:lstStyle/>
          <a:p>
            <a:r>
              <a:rPr lang="en-US" dirty="0"/>
              <a:t>National Initiatives for Open Science in Europe – H2020 Research and Innovation action – contract no. 857645</a:t>
            </a:r>
          </a:p>
        </p:txBody>
      </p:sp>
    </p:spTree>
    <p:extLst>
      <p:ext uri="{BB962C8B-B14F-4D97-AF65-F5344CB8AC3E}">
        <p14:creationId xmlns:p14="http://schemas.microsoft.com/office/powerpoint/2010/main" val="34147672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0BF2C659-B946-4802-99AB-C863CEE57D84}" type="datetimeFigureOut">
              <a:rPr lang="en-US" smtClean="0"/>
              <a:t>1/28/2021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E8321681-3B98-44C9-B431-7E0EFD004BBE}" type="slidenum">
              <a:rPr lang="en-US" smtClean="0"/>
              <a:t>‹#›</a:t>
            </a:fld>
            <a:endParaRPr lang="en-US"/>
          </a:p>
        </p:txBody>
      </p:sp>
    </p:spTree>
    <p:extLst>
      <p:ext uri="{BB962C8B-B14F-4D97-AF65-F5344CB8AC3E}">
        <p14:creationId xmlns:p14="http://schemas.microsoft.com/office/powerpoint/2010/main" val="2293987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0BF2C659-B946-4802-99AB-C863CEE57D84}" type="datetimeFigureOut">
              <a:rPr lang="en-US" smtClean="0"/>
              <a:t>1/28/2021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E8321681-3B98-44C9-B431-7E0EFD004BBE}" type="slidenum">
              <a:rPr lang="en-US" smtClean="0"/>
              <a:t>‹#›</a:t>
            </a:fld>
            <a:endParaRPr lang="en-US"/>
          </a:p>
        </p:txBody>
      </p:sp>
    </p:spTree>
    <p:extLst>
      <p:ext uri="{BB962C8B-B14F-4D97-AF65-F5344CB8AC3E}">
        <p14:creationId xmlns:p14="http://schemas.microsoft.com/office/powerpoint/2010/main" val="32754200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8954"/>
            <a:ext cx="12192000" cy="939979"/>
          </a:xfrm>
          <a:solidFill>
            <a:srgbClr val="3776BB"/>
          </a:solidFill>
        </p:spPr>
        <p:txBody>
          <a:bodyPr>
            <a:normAutofit/>
          </a:bodyPr>
          <a:lstStyle>
            <a:lvl1pPr>
              <a:defRPr sz="3600">
                <a:solidFill>
                  <a:schemeClr val="bg1"/>
                </a:solidFill>
              </a:defRPr>
            </a:lvl1pPr>
          </a:lstStyle>
          <a:p>
            <a:r>
              <a:rPr lang="en-US" dirty="0"/>
              <a:t>Click to edit Master title style</a:t>
            </a:r>
          </a:p>
        </p:txBody>
      </p:sp>
      <p:sp>
        <p:nvSpPr>
          <p:cNvPr id="3" name="Content Placeholder 2"/>
          <p:cNvSpPr>
            <a:spLocks noGrp="1"/>
          </p:cNvSpPr>
          <p:nvPr>
            <p:ph idx="1"/>
          </p:nvPr>
        </p:nvSpPr>
        <p:spPr>
          <a:xfrm>
            <a:off x="838200" y="1205345"/>
            <a:ext cx="10514288" cy="4805362"/>
          </a:xfrm>
        </p:spPr>
        <p:txBody>
          <a:bodyPr/>
          <a:lstStyle>
            <a:lvl1pPr marL="228600" indent="-228600">
              <a:buClr>
                <a:srgbClr val="3875BF"/>
              </a:buClr>
              <a:buSzPct val="70000"/>
              <a:buFont typeface="Wingdings" panose="05000000000000000000" pitchFamily="2" charset="2"/>
              <a:buChar char="q"/>
              <a:defRPr>
                <a:solidFill>
                  <a:srgbClr val="193557"/>
                </a:solidFill>
              </a:defRPr>
            </a:lvl1pPr>
            <a:lvl2pPr marL="685800" indent="-228600">
              <a:buClr>
                <a:srgbClr val="3875BF"/>
              </a:buClr>
              <a:buSzPct val="70000"/>
              <a:buFont typeface="Wingdings" panose="05000000000000000000" pitchFamily="2" charset="2"/>
              <a:buChar char="q"/>
              <a:defRPr>
                <a:solidFill>
                  <a:srgbClr val="193557"/>
                </a:solidFill>
              </a:defRPr>
            </a:lvl2pPr>
            <a:lvl3pPr marL="1143000" indent="-228600">
              <a:buClr>
                <a:srgbClr val="3875BF"/>
              </a:buClr>
              <a:buSzPct val="70000"/>
              <a:buFont typeface="Wingdings" panose="05000000000000000000" pitchFamily="2" charset="2"/>
              <a:buChar char="q"/>
              <a:defRPr>
                <a:solidFill>
                  <a:srgbClr val="193557"/>
                </a:solidFill>
              </a:defRPr>
            </a:lvl3pPr>
            <a:lvl4pPr marL="1600200" indent="-228600">
              <a:buClr>
                <a:srgbClr val="3875BF"/>
              </a:buClr>
              <a:buSzPct val="70000"/>
              <a:buFont typeface="Wingdings" panose="05000000000000000000" pitchFamily="2" charset="2"/>
              <a:buChar char="q"/>
              <a:defRPr>
                <a:solidFill>
                  <a:srgbClr val="193557"/>
                </a:solidFill>
              </a:defRPr>
            </a:lvl4pPr>
            <a:lvl5pPr marL="2057400" indent="-228600">
              <a:buClr>
                <a:srgbClr val="3875BF"/>
              </a:buClr>
              <a:buSzPct val="70000"/>
              <a:buFont typeface="Wingdings" panose="05000000000000000000" pitchFamily="2" charset="2"/>
              <a:buChar char="q"/>
              <a:defRPr>
                <a:solidFill>
                  <a:srgbClr val="193557"/>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838199" y="6356350"/>
            <a:ext cx="9536085" cy="365125"/>
          </a:xfrm>
        </p:spPr>
        <p:txBody>
          <a:bodyPr anchor="ctr"/>
          <a:lstStyle/>
          <a:p>
            <a:endParaRPr lang="en-US" dirty="0"/>
          </a:p>
        </p:txBody>
      </p:sp>
      <p:cxnSp>
        <p:nvCxnSpPr>
          <p:cNvPr id="7" name="Straight Connector 6"/>
          <p:cNvCxnSpPr/>
          <p:nvPr userDrawn="1"/>
        </p:nvCxnSpPr>
        <p:spPr>
          <a:xfrm>
            <a:off x="838199" y="6356350"/>
            <a:ext cx="10514289" cy="0"/>
          </a:xfrm>
          <a:prstGeom prst="line">
            <a:avLst/>
          </a:prstGeom>
          <a:ln w="25400" cap="rnd">
            <a:solidFill>
              <a:srgbClr val="3875BF"/>
            </a:solidFill>
            <a:prstDash val="solid"/>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12"/>
          </p:nvPr>
        </p:nvSpPr>
        <p:spPr>
          <a:xfrm>
            <a:off x="10374284" y="6356350"/>
            <a:ext cx="979516" cy="365125"/>
          </a:xfrm>
          <a:prstGeom prst="rect">
            <a:avLst/>
          </a:prstGeom>
        </p:spPr>
        <p:txBody>
          <a:bodyPr anchor="ctr"/>
          <a:lstStyle>
            <a:lvl1pPr>
              <a:defRPr sz="1200">
                <a:solidFill>
                  <a:srgbClr val="3875BF"/>
                </a:solidFill>
              </a:defRPr>
            </a:lvl1pPr>
          </a:lstStyle>
          <a:p>
            <a:fld id="{E8321681-3B98-44C9-B431-7E0EFD004BBE}" type="slidenum">
              <a:rPr lang="en-US" smtClean="0"/>
              <a:pPr/>
              <a:t>‹#›</a:t>
            </a:fld>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933946" y="-8954"/>
            <a:ext cx="1258053" cy="939979"/>
          </a:xfrm>
          <a:prstGeom prst="rect">
            <a:avLst/>
          </a:prstGeom>
        </p:spPr>
      </p:pic>
      <p:cxnSp>
        <p:nvCxnSpPr>
          <p:cNvPr id="11" name="Straight Connector 10"/>
          <p:cNvCxnSpPr/>
          <p:nvPr userDrawn="1"/>
        </p:nvCxnSpPr>
        <p:spPr>
          <a:xfrm>
            <a:off x="0" y="931025"/>
            <a:ext cx="12192000" cy="0"/>
          </a:xfrm>
          <a:prstGeom prst="line">
            <a:avLst/>
          </a:prstGeom>
          <a:ln w="25400">
            <a:solidFill>
              <a:srgbClr val="2E313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83876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0BF2C659-B946-4802-99AB-C863CEE57D84}" type="datetimeFigureOut">
              <a:rPr lang="en-US" smtClean="0"/>
              <a:t>1/28/2021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E8321681-3B98-44C9-B431-7E0EFD004BBE}" type="slidenum">
              <a:rPr lang="en-US" smtClean="0"/>
              <a:t>‹#›</a:t>
            </a:fld>
            <a:endParaRPr lang="en-US"/>
          </a:p>
        </p:txBody>
      </p:sp>
    </p:spTree>
    <p:extLst>
      <p:ext uri="{BB962C8B-B14F-4D97-AF65-F5344CB8AC3E}">
        <p14:creationId xmlns:p14="http://schemas.microsoft.com/office/powerpoint/2010/main" val="13933842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0BF2C659-B946-4802-99AB-C863CEE57D84}" type="datetimeFigureOut">
              <a:rPr lang="en-US" smtClean="0"/>
              <a:t>1/28/2021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E8321681-3B98-44C9-B431-7E0EFD004BBE}" type="slidenum">
              <a:rPr lang="en-US" smtClean="0"/>
              <a:t>‹#›</a:t>
            </a:fld>
            <a:endParaRPr lang="en-US"/>
          </a:p>
        </p:txBody>
      </p:sp>
    </p:spTree>
    <p:extLst>
      <p:ext uri="{BB962C8B-B14F-4D97-AF65-F5344CB8AC3E}">
        <p14:creationId xmlns:p14="http://schemas.microsoft.com/office/powerpoint/2010/main" val="22479356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0BF2C659-B946-4802-99AB-C863CEE57D84}" type="datetimeFigureOut">
              <a:rPr lang="en-US" smtClean="0"/>
              <a:t>1/28/2021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fld id="{E8321681-3B98-44C9-B431-7E0EFD004BBE}" type="slidenum">
              <a:rPr lang="en-US" smtClean="0"/>
              <a:t>‹#›</a:t>
            </a:fld>
            <a:endParaRPr lang="en-US"/>
          </a:p>
        </p:txBody>
      </p:sp>
    </p:spTree>
    <p:extLst>
      <p:ext uri="{BB962C8B-B14F-4D97-AF65-F5344CB8AC3E}">
        <p14:creationId xmlns:p14="http://schemas.microsoft.com/office/powerpoint/2010/main" val="38806004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0BF2C659-B946-4802-99AB-C863CEE57D84}" type="datetimeFigureOut">
              <a:rPr lang="en-US" smtClean="0"/>
              <a:t>1/28/2021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E8321681-3B98-44C9-B431-7E0EFD004BBE}" type="slidenum">
              <a:rPr lang="en-US" smtClean="0"/>
              <a:t>‹#›</a:t>
            </a:fld>
            <a:endParaRPr lang="en-US"/>
          </a:p>
        </p:txBody>
      </p:sp>
    </p:spTree>
    <p:extLst>
      <p:ext uri="{BB962C8B-B14F-4D97-AF65-F5344CB8AC3E}">
        <p14:creationId xmlns:p14="http://schemas.microsoft.com/office/powerpoint/2010/main" val="21124832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0BF2C659-B946-4802-99AB-C863CEE57D84}" type="datetimeFigureOut">
              <a:rPr lang="en-US" smtClean="0"/>
              <a:t>1/28/2021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E8321681-3B98-44C9-B431-7E0EFD004BBE}" type="slidenum">
              <a:rPr lang="en-US" smtClean="0"/>
              <a:t>‹#›</a:t>
            </a:fld>
            <a:endParaRPr lang="en-US"/>
          </a:p>
        </p:txBody>
      </p:sp>
    </p:spTree>
    <p:extLst>
      <p:ext uri="{BB962C8B-B14F-4D97-AF65-F5344CB8AC3E}">
        <p14:creationId xmlns:p14="http://schemas.microsoft.com/office/powerpoint/2010/main" val="5906326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0BF2C659-B946-4802-99AB-C863CEE57D84}" type="datetimeFigureOut">
              <a:rPr lang="en-US" smtClean="0"/>
              <a:t>1/28/2021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E8321681-3B98-44C9-B431-7E0EFD004BBE}" type="slidenum">
              <a:rPr lang="en-US" smtClean="0"/>
              <a:t>‹#›</a:t>
            </a:fld>
            <a:endParaRPr lang="en-US"/>
          </a:p>
        </p:txBody>
      </p:sp>
    </p:spTree>
    <p:extLst>
      <p:ext uri="{BB962C8B-B14F-4D97-AF65-F5344CB8AC3E}">
        <p14:creationId xmlns:p14="http://schemas.microsoft.com/office/powerpoint/2010/main" val="19749705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0BF2C659-B946-4802-99AB-C863CEE57D84}" type="datetimeFigureOut">
              <a:rPr lang="en-US" smtClean="0"/>
              <a:t>1/28/2021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E8321681-3B98-44C9-B431-7E0EFD004BBE}" type="slidenum">
              <a:rPr lang="en-US" smtClean="0"/>
              <a:t>‹#›</a:t>
            </a:fld>
            <a:endParaRPr lang="en-US"/>
          </a:p>
        </p:txBody>
      </p:sp>
    </p:spTree>
    <p:extLst>
      <p:ext uri="{BB962C8B-B14F-4D97-AF65-F5344CB8AC3E}">
        <p14:creationId xmlns:p14="http://schemas.microsoft.com/office/powerpoint/2010/main" val="42304708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1254583"/>
            <a:ext cx="6194367"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2818013"/>
            <a:ext cx="6194367" cy="319269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838199" y="6356350"/>
            <a:ext cx="10514289" cy="365125"/>
          </a:xfrm>
          <a:prstGeom prst="rect">
            <a:avLst/>
          </a:prstGeom>
        </p:spPr>
        <p:txBody>
          <a:bodyPr vert="horz" lIns="91440" tIns="45720" rIns="91440" bIns="45720" rtlCol="0" anchor="ctr"/>
          <a:lstStyle>
            <a:lvl1pPr algn="ctr">
              <a:defRPr sz="1200" baseline="0">
                <a:solidFill>
                  <a:srgbClr val="3875BF"/>
                </a:solidFill>
              </a:defRPr>
            </a:lvl1pPr>
          </a:lstStyle>
          <a:p>
            <a:r>
              <a:rPr lang="en-US" dirty="0"/>
              <a:t>National Initiatives for Open Science in Europe – H2020 Research and Innovation action – contract no. 857645</a:t>
            </a:r>
          </a:p>
        </p:txBody>
      </p:sp>
      <p:pic>
        <p:nvPicPr>
          <p:cNvPr id="8" name="Picture 7"/>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544830" y="1836976"/>
            <a:ext cx="3807658" cy="2876339"/>
          </a:xfrm>
          <a:prstGeom prst="rect">
            <a:avLst/>
          </a:prstGeom>
        </p:spPr>
      </p:pic>
      <p:cxnSp>
        <p:nvCxnSpPr>
          <p:cNvPr id="10" name="Straight Connector 9"/>
          <p:cNvCxnSpPr/>
          <p:nvPr userDrawn="1"/>
        </p:nvCxnSpPr>
        <p:spPr>
          <a:xfrm>
            <a:off x="838199" y="6356350"/>
            <a:ext cx="10514289" cy="0"/>
          </a:xfrm>
          <a:prstGeom prst="line">
            <a:avLst/>
          </a:prstGeom>
          <a:ln w="25400" cap="rnd">
            <a:solidFill>
              <a:srgbClr val="3875BF"/>
            </a:solidFill>
            <a:prstDash val="soli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75280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microsoft.com/office/2007/relationships/diagramDrawing" Target="../diagrams/drawing7.xml"/><Relationship Id="rId13" Type="http://schemas.microsoft.com/office/2007/relationships/diagramDrawing" Target="../diagrams/drawing8.xml"/><Relationship Id="rId3" Type="http://schemas.openxmlformats.org/officeDocument/2006/relationships/image" Target="../media/image2.jpeg"/><Relationship Id="rId7" Type="http://schemas.openxmlformats.org/officeDocument/2006/relationships/diagramColors" Target="../diagrams/colors7.xml"/><Relationship Id="rId12" Type="http://schemas.openxmlformats.org/officeDocument/2006/relationships/diagramColors" Target="../diagrams/colors8.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QuickStyle" Target="../diagrams/quickStyle7.xml"/><Relationship Id="rId11" Type="http://schemas.openxmlformats.org/officeDocument/2006/relationships/diagramQuickStyle" Target="../diagrams/quickStyle8.xml"/><Relationship Id="rId5" Type="http://schemas.openxmlformats.org/officeDocument/2006/relationships/diagramLayout" Target="../diagrams/layout7.xml"/><Relationship Id="rId10" Type="http://schemas.openxmlformats.org/officeDocument/2006/relationships/diagramLayout" Target="../diagrams/layout8.xml"/><Relationship Id="rId4" Type="http://schemas.openxmlformats.org/officeDocument/2006/relationships/diagramData" Target="../diagrams/data7.xml"/><Relationship Id="rId9" Type="http://schemas.openxmlformats.org/officeDocument/2006/relationships/diagramData" Target="../diagrams/data8.xml"/></Relationships>
</file>

<file path=ppt/slides/_rels/slide11.xml.rels><?xml version="1.0" encoding="UTF-8" standalone="yes"?>
<Relationships xmlns="http://schemas.openxmlformats.org/package/2006/relationships"><Relationship Id="rId8" Type="http://schemas.openxmlformats.org/officeDocument/2006/relationships/diagramQuickStyle" Target="../diagrams/quickStyle9.xml"/><Relationship Id="rId3" Type="http://schemas.openxmlformats.org/officeDocument/2006/relationships/image" Target="../media/image2.jpeg"/><Relationship Id="rId7" Type="http://schemas.openxmlformats.org/officeDocument/2006/relationships/diagramLayout" Target="../diagrams/layout9.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Data" Target="../diagrams/data9.xml"/><Relationship Id="rId5" Type="http://schemas.openxmlformats.org/officeDocument/2006/relationships/hyperlink" Target="mailto:eoscassociation@eoscsecretariat.eu" TargetMode="External"/><Relationship Id="rId10" Type="http://schemas.microsoft.com/office/2007/relationships/diagramDrawing" Target="../diagrams/drawing9.xml"/><Relationship Id="rId4" Type="http://schemas.openxmlformats.org/officeDocument/2006/relationships/hyperlink" Target="https://www.eoscsecretariat.eu/application-joining-eosc-association" TargetMode="External"/><Relationship Id="rId9" Type="http://schemas.openxmlformats.org/officeDocument/2006/relationships/diagramColors" Target="../diagrams/colors9.xml"/></Relationships>
</file>

<file path=ppt/slides/_rels/slide12.xml.rels><?xml version="1.0" encoding="UTF-8" standalone="yes"?>
<Relationships xmlns="http://schemas.openxmlformats.org/package/2006/relationships"><Relationship Id="rId8" Type="http://schemas.microsoft.com/office/2007/relationships/diagramDrawing" Target="../diagrams/drawing10.xml"/><Relationship Id="rId3" Type="http://schemas.openxmlformats.org/officeDocument/2006/relationships/image" Target="../media/image2.jpeg"/><Relationship Id="rId7" Type="http://schemas.openxmlformats.org/officeDocument/2006/relationships/diagramColors" Target="../diagrams/colors10.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QuickStyle" Target="../diagrams/quickStyle10.xml"/><Relationship Id="rId5" Type="http://schemas.openxmlformats.org/officeDocument/2006/relationships/diagramLayout" Target="../diagrams/layout10.xml"/><Relationship Id="rId4" Type="http://schemas.openxmlformats.org/officeDocument/2006/relationships/diagramData" Target="../diagrams/data10.xml"/></Relationships>
</file>

<file path=ppt/slides/_rels/slide13.xml.rels><?xml version="1.0" encoding="UTF-8" standalone="yes"?>
<Relationships xmlns="http://schemas.openxmlformats.org/package/2006/relationships"><Relationship Id="rId8" Type="http://schemas.microsoft.com/office/2007/relationships/diagramDrawing" Target="../diagrams/drawing11.xml"/><Relationship Id="rId3" Type="http://schemas.openxmlformats.org/officeDocument/2006/relationships/image" Target="../media/image2.jpeg"/><Relationship Id="rId7" Type="http://schemas.openxmlformats.org/officeDocument/2006/relationships/diagramColors" Target="../diagrams/colors11.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QuickStyle" Target="../diagrams/quickStyle11.xml"/><Relationship Id="rId5" Type="http://schemas.openxmlformats.org/officeDocument/2006/relationships/diagramLayout" Target="../diagrams/layout11.xml"/><Relationship Id="rId4" Type="http://schemas.openxmlformats.org/officeDocument/2006/relationships/diagramData" Target="../diagrams/data11.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hyperlink" Target="https://www.eosc.eu/" TargetMode="External"/><Relationship Id="rId3" Type="http://schemas.openxmlformats.org/officeDocument/2006/relationships/hyperlink" Target="https://eur-lex.europa.eu/legal-content/EN/TXT/?uri=COM%3A2015%3A192%3AFIN" TargetMode="External"/><Relationship Id="rId7" Type="http://schemas.openxmlformats.org/officeDocument/2006/relationships/hyperlink" Target="https://ec.europa.eu/info/publications/european-open-science-cloud-eosc-strategic-implementation-plan_en"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s://ec.europa.eu/transparency/regdoc/rep/10102/2018/EN/SWD-2018-83-F1-EN-MAIN-PART-1.PDF" TargetMode="External"/><Relationship Id="rId5" Type="http://schemas.openxmlformats.org/officeDocument/2006/relationships/hyperlink" Target="https://eosc-portal.eu/sites/default/files/eosc_declaration.pdf" TargetMode="External"/><Relationship Id="rId4" Type="http://schemas.openxmlformats.org/officeDocument/2006/relationships/hyperlink" Target="http://eur-lex.europa.eu/legal-content/EN/TXT/PDF/?uri=CELEX:52016DC0178&amp;from=EN" TargetMode="External"/><Relationship Id="rId9" Type="http://schemas.openxmlformats.org/officeDocument/2006/relationships/image" Target="../media/image2.jpeg"/></Relationships>
</file>

<file path=ppt/slides/_rels/slide5.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jpeg"/><Relationship Id="rId7" Type="http://schemas.openxmlformats.org/officeDocument/2006/relationships/diagramColors" Target="../diagrams/colors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6.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2.jpeg"/><Relationship Id="rId7" Type="http://schemas.openxmlformats.org/officeDocument/2006/relationships/diagramColors" Target="../diagrams/colors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7.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2.jpeg"/><Relationship Id="rId7" Type="http://schemas.openxmlformats.org/officeDocument/2006/relationships/diagramColors" Target="../diagrams/colors3.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image" Target="../media/image2.jpeg"/><Relationship Id="rId7" Type="http://schemas.openxmlformats.org/officeDocument/2006/relationships/diagramData" Target="../diagrams/data4.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3.png"/><Relationship Id="rId11" Type="http://schemas.microsoft.com/office/2007/relationships/diagramDrawing" Target="../diagrams/drawing4.xml"/><Relationship Id="rId5" Type="http://schemas.openxmlformats.org/officeDocument/2006/relationships/hyperlink" Target="https://www.eosc.eu/sites/default/files/EOSC_Statutes.pdf" TargetMode="External"/><Relationship Id="rId10" Type="http://schemas.openxmlformats.org/officeDocument/2006/relationships/diagramColors" Target="../diagrams/colors4.xml"/><Relationship Id="rId4" Type="http://schemas.openxmlformats.org/officeDocument/2006/relationships/hyperlink" Target="https://www.eosc.eu/" TargetMode="External"/><Relationship Id="rId9"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8" Type="http://schemas.microsoft.com/office/2007/relationships/diagramDrawing" Target="../diagrams/drawing5.xml"/><Relationship Id="rId13" Type="http://schemas.microsoft.com/office/2007/relationships/diagramDrawing" Target="../diagrams/drawing6.xml"/><Relationship Id="rId3" Type="http://schemas.openxmlformats.org/officeDocument/2006/relationships/image" Target="../media/image2.jpeg"/><Relationship Id="rId7" Type="http://schemas.openxmlformats.org/officeDocument/2006/relationships/diagramColors" Target="../diagrams/colors5.xml"/><Relationship Id="rId12" Type="http://schemas.openxmlformats.org/officeDocument/2006/relationships/diagramColors" Target="../diagrams/colors6.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QuickStyle" Target="../diagrams/quickStyle5.xml"/><Relationship Id="rId11" Type="http://schemas.openxmlformats.org/officeDocument/2006/relationships/diagramQuickStyle" Target="../diagrams/quickStyle6.xml"/><Relationship Id="rId5" Type="http://schemas.openxmlformats.org/officeDocument/2006/relationships/diagramLayout" Target="../diagrams/layout5.xml"/><Relationship Id="rId10" Type="http://schemas.openxmlformats.org/officeDocument/2006/relationships/diagramLayout" Target="../diagrams/layout6.xml"/><Relationship Id="rId4" Type="http://schemas.openxmlformats.org/officeDocument/2006/relationships/diagramData" Target="../diagrams/data5.xml"/><Relationship Id="rId9" Type="http://schemas.openxmlformats.org/officeDocument/2006/relationships/diagramData" Target="../diagrams/data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17589" y="960294"/>
            <a:ext cx="7113815" cy="951735"/>
          </a:xfrm>
        </p:spPr>
        <p:txBody>
          <a:bodyPr>
            <a:normAutofit/>
          </a:bodyPr>
          <a:lstStyle/>
          <a:p>
            <a:pPr>
              <a:lnSpc>
                <a:spcPct val="150000"/>
              </a:lnSpc>
            </a:pPr>
            <a:r>
              <a:rPr lang="en-GB" dirty="0">
                <a:solidFill>
                  <a:srgbClr val="002060"/>
                </a:solidFill>
              </a:rPr>
              <a:t>Introduction to EOSC and its benefits</a:t>
            </a:r>
            <a:endParaRPr lang="en-US" sz="3600" dirty="0">
              <a:solidFill>
                <a:srgbClr val="002060"/>
              </a:solidFill>
            </a:endParaRPr>
          </a:p>
        </p:txBody>
      </p:sp>
      <p:sp>
        <p:nvSpPr>
          <p:cNvPr id="3" name="Subtitle 2"/>
          <p:cNvSpPr>
            <a:spLocks noGrp="1"/>
          </p:cNvSpPr>
          <p:nvPr>
            <p:ph type="subTitle" idx="1"/>
          </p:nvPr>
        </p:nvSpPr>
        <p:spPr>
          <a:xfrm>
            <a:off x="337258" y="2883764"/>
            <a:ext cx="7274479" cy="2500851"/>
          </a:xfrm>
        </p:spPr>
        <p:txBody>
          <a:bodyPr>
            <a:normAutofit/>
          </a:bodyPr>
          <a:lstStyle/>
          <a:p>
            <a:endParaRPr lang="en-US" b="1" dirty="0">
              <a:solidFill>
                <a:srgbClr val="002060"/>
              </a:solidFill>
            </a:endParaRPr>
          </a:p>
          <a:p>
            <a:pPr>
              <a:lnSpc>
                <a:spcPct val="120000"/>
              </a:lnSpc>
            </a:pPr>
            <a:r>
              <a:rPr lang="en-US" b="1" dirty="0">
                <a:solidFill>
                  <a:srgbClr val="002060"/>
                </a:solidFill>
              </a:rPr>
              <a:t>Dr. Ilias Papastamatiou</a:t>
            </a:r>
          </a:p>
          <a:p>
            <a:endParaRPr lang="en-US" b="1" dirty="0">
              <a:solidFill>
                <a:srgbClr val="002060"/>
              </a:solidFill>
            </a:endParaRPr>
          </a:p>
          <a:p>
            <a:r>
              <a:rPr lang="en-GB" dirty="0"/>
              <a:t>GRNET S.A. </a:t>
            </a:r>
          </a:p>
          <a:p>
            <a:r>
              <a:rPr lang="en-GB" dirty="0"/>
              <a:t>National Infrastructures for Research and Technology</a:t>
            </a:r>
            <a:endParaRPr lang="en-US" dirty="0"/>
          </a:p>
        </p:txBody>
      </p:sp>
      <p:sp>
        <p:nvSpPr>
          <p:cNvPr id="4" name="Footer Placeholder 3"/>
          <p:cNvSpPr>
            <a:spLocks noGrp="1"/>
          </p:cNvSpPr>
          <p:nvPr>
            <p:ph type="ftr" sz="quarter" idx="11"/>
          </p:nvPr>
        </p:nvSpPr>
        <p:spPr/>
        <p:txBody>
          <a:bodyPr/>
          <a:lstStyle/>
          <a:p>
            <a:r>
              <a:rPr lang="en-US" dirty="0"/>
              <a:t>National Initiatives for Open Science in Europe – H2020 Research and Innovation action – contract no. 857645</a:t>
            </a:r>
          </a:p>
        </p:txBody>
      </p:sp>
    </p:spTree>
    <p:extLst>
      <p:ext uri="{BB962C8B-B14F-4D97-AF65-F5344CB8AC3E}">
        <p14:creationId xmlns:p14="http://schemas.microsoft.com/office/powerpoint/2010/main" val="33043864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dirty="0"/>
              <a:t> </a:t>
            </a:r>
            <a:r>
              <a:rPr lang="en-GB" sz="3600" dirty="0"/>
              <a:t>EOSC Governance</a:t>
            </a:r>
            <a:endParaRPr lang="en-US" dirty="0"/>
          </a:p>
        </p:txBody>
      </p:sp>
      <p:sp>
        <p:nvSpPr>
          <p:cNvPr id="4" name="Footer Placeholder 3"/>
          <p:cNvSpPr>
            <a:spLocks noGrp="1"/>
          </p:cNvSpPr>
          <p:nvPr>
            <p:ph type="ftr" sz="quarter" idx="11"/>
          </p:nvPr>
        </p:nvSpPr>
        <p:spPr/>
        <p:txBody>
          <a:bodyPr/>
          <a:lstStyle/>
          <a:p>
            <a:r>
              <a:rPr lang="en-GB" dirty="0"/>
              <a:t>NI4OS-Europe training event in Greece “Developing FAIR and EOSC skills”, 28-29 January 2021 </a:t>
            </a:r>
            <a:endParaRPr lang="en-US" dirty="0"/>
          </a:p>
        </p:txBody>
      </p:sp>
      <p:sp>
        <p:nvSpPr>
          <p:cNvPr id="5" name="Slide Number Placeholder 4"/>
          <p:cNvSpPr>
            <a:spLocks noGrp="1"/>
          </p:cNvSpPr>
          <p:nvPr>
            <p:ph type="sldNum" sz="quarter" idx="12"/>
          </p:nvPr>
        </p:nvSpPr>
        <p:spPr/>
        <p:txBody>
          <a:bodyPr/>
          <a:lstStyle/>
          <a:p>
            <a:fld id="{E8321681-3B98-44C9-B431-7E0EFD004BBE}" type="slidenum">
              <a:rPr lang="en-US" smtClean="0"/>
              <a:t>10</a:t>
            </a:fld>
            <a:endParaRPr lang="en-US"/>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33946" y="-8954"/>
            <a:ext cx="1258053" cy="939979"/>
          </a:xfrm>
          <a:prstGeom prst="rect">
            <a:avLst/>
          </a:prstGeom>
        </p:spPr>
      </p:pic>
      <p:sp>
        <p:nvSpPr>
          <p:cNvPr id="7" name="Content Placeholder 2">
            <a:extLst>
              <a:ext uri="{FF2B5EF4-FFF2-40B4-BE49-F238E27FC236}">
                <a16:creationId xmlns:a16="http://schemas.microsoft.com/office/drawing/2014/main" id="{2036DE30-7509-461B-B7BE-4701E5A4BC3A}"/>
              </a:ext>
            </a:extLst>
          </p:cNvPr>
          <p:cNvSpPr txBox="1">
            <a:spLocks/>
          </p:cNvSpPr>
          <p:nvPr/>
        </p:nvSpPr>
        <p:spPr>
          <a:xfrm>
            <a:off x="1048684" y="4599544"/>
            <a:ext cx="10169045" cy="145835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3875BF"/>
              </a:buClr>
              <a:buSzPct val="70000"/>
              <a:buFont typeface="Wingdings" panose="05000000000000000000" pitchFamily="2" charset="2"/>
              <a:buChar char="q"/>
              <a:defRPr sz="2800" kern="1200">
                <a:solidFill>
                  <a:srgbClr val="193557"/>
                </a:solidFill>
                <a:latin typeface="+mn-lt"/>
                <a:ea typeface="+mn-ea"/>
                <a:cs typeface="+mn-cs"/>
              </a:defRPr>
            </a:lvl1pPr>
            <a:lvl2pPr marL="6858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2400" kern="1200">
                <a:solidFill>
                  <a:srgbClr val="193557"/>
                </a:solidFill>
                <a:latin typeface="+mn-lt"/>
                <a:ea typeface="+mn-ea"/>
                <a:cs typeface="+mn-cs"/>
              </a:defRPr>
            </a:lvl2pPr>
            <a:lvl3pPr marL="11430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2000" kern="1200">
                <a:solidFill>
                  <a:srgbClr val="193557"/>
                </a:solidFill>
                <a:latin typeface="+mn-lt"/>
                <a:ea typeface="+mn-ea"/>
                <a:cs typeface="+mn-cs"/>
              </a:defRPr>
            </a:lvl3pPr>
            <a:lvl4pPr marL="16002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1800" kern="1200">
                <a:solidFill>
                  <a:srgbClr val="193557"/>
                </a:solidFill>
                <a:latin typeface="+mn-lt"/>
                <a:ea typeface="+mn-ea"/>
                <a:cs typeface="+mn-cs"/>
              </a:defRPr>
            </a:lvl4pPr>
            <a:lvl5pPr marL="20574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1800" kern="1200">
                <a:solidFill>
                  <a:srgbClr val="193557"/>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lnSpc>
                <a:spcPct val="150000"/>
              </a:lnSpc>
            </a:pPr>
            <a:endParaRPr lang="en-GB" sz="3200" dirty="0"/>
          </a:p>
        </p:txBody>
      </p:sp>
      <p:sp>
        <p:nvSpPr>
          <p:cNvPr id="10" name="Content Placeholder 2">
            <a:extLst>
              <a:ext uri="{FF2B5EF4-FFF2-40B4-BE49-F238E27FC236}">
                <a16:creationId xmlns:a16="http://schemas.microsoft.com/office/drawing/2014/main" id="{D2A93363-84B3-4650-9F9E-E3A04DC24C49}"/>
              </a:ext>
            </a:extLst>
          </p:cNvPr>
          <p:cNvSpPr txBox="1">
            <a:spLocks/>
          </p:cNvSpPr>
          <p:nvPr/>
        </p:nvSpPr>
        <p:spPr>
          <a:xfrm>
            <a:off x="561208" y="1229475"/>
            <a:ext cx="5960165" cy="414326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3875BF"/>
              </a:buClr>
              <a:buSzPct val="70000"/>
              <a:buFont typeface="Wingdings" panose="05000000000000000000" pitchFamily="2" charset="2"/>
              <a:buChar char="q"/>
              <a:defRPr sz="2800" kern="1200">
                <a:solidFill>
                  <a:srgbClr val="193557"/>
                </a:solidFill>
                <a:latin typeface="+mn-lt"/>
                <a:ea typeface="+mn-ea"/>
                <a:cs typeface="+mn-cs"/>
              </a:defRPr>
            </a:lvl1pPr>
            <a:lvl2pPr marL="6858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2400" kern="1200">
                <a:solidFill>
                  <a:srgbClr val="193557"/>
                </a:solidFill>
                <a:latin typeface="+mn-lt"/>
                <a:ea typeface="+mn-ea"/>
                <a:cs typeface="+mn-cs"/>
              </a:defRPr>
            </a:lvl2pPr>
            <a:lvl3pPr marL="11430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2000" kern="1200">
                <a:solidFill>
                  <a:srgbClr val="193557"/>
                </a:solidFill>
                <a:latin typeface="+mn-lt"/>
                <a:ea typeface="+mn-ea"/>
                <a:cs typeface="+mn-cs"/>
              </a:defRPr>
            </a:lvl3pPr>
            <a:lvl4pPr marL="16002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1800" kern="1200">
                <a:solidFill>
                  <a:srgbClr val="193557"/>
                </a:solidFill>
                <a:latin typeface="+mn-lt"/>
                <a:ea typeface="+mn-ea"/>
                <a:cs typeface="+mn-cs"/>
              </a:defRPr>
            </a:lvl4pPr>
            <a:lvl5pPr marL="20574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1800" kern="1200">
                <a:solidFill>
                  <a:srgbClr val="193557"/>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50000"/>
              </a:lnSpc>
            </a:pPr>
            <a:r>
              <a:rPr lang="nl-NL" sz="2400" dirty="0"/>
              <a:t>Current </a:t>
            </a:r>
            <a:r>
              <a:rPr lang="en-GB" sz="2400" dirty="0"/>
              <a:t>EOSC Governance 2021 and beyond</a:t>
            </a:r>
          </a:p>
          <a:p>
            <a:pPr lvl="1" algn="just">
              <a:lnSpc>
                <a:spcPct val="150000"/>
              </a:lnSpc>
              <a:buFont typeface="Wingdings" panose="05000000000000000000" pitchFamily="2" charset="2"/>
              <a:buChar char="ü"/>
            </a:pPr>
            <a:r>
              <a:rPr lang="en-GB" sz="2000" dirty="0"/>
              <a:t>Rights</a:t>
            </a:r>
            <a:endParaRPr lang="en-GB" sz="1600" dirty="0"/>
          </a:p>
          <a:p>
            <a:pPr lvl="1" algn="just">
              <a:lnSpc>
                <a:spcPct val="150000"/>
              </a:lnSpc>
            </a:pPr>
            <a:endParaRPr lang="en-GB" sz="2800" dirty="0"/>
          </a:p>
          <a:p>
            <a:pPr marL="0" indent="0" algn="just">
              <a:lnSpc>
                <a:spcPct val="150000"/>
              </a:lnSpc>
              <a:buFont typeface="Wingdings" panose="05000000000000000000" pitchFamily="2" charset="2"/>
              <a:buNone/>
            </a:pPr>
            <a:endParaRPr lang="en-GB" sz="3200" dirty="0"/>
          </a:p>
        </p:txBody>
      </p:sp>
      <p:graphicFrame>
        <p:nvGraphicFramePr>
          <p:cNvPr id="18" name="Diagram 17">
            <a:extLst>
              <a:ext uri="{FF2B5EF4-FFF2-40B4-BE49-F238E27FC236}">
                <a16:creationId xmlns:a16="http://schemas.microsoft.com/office/drawing/2014/main" id="{DBCA30AE-A747-4F74-ADA1-ECA7F1538D86}"/>
              </a:ext>
            </a:extLst>
          </p:cNvPr>
          <p:cNvGraphicFramePr/>
          <p:nvPr>
            <p:extLst>
              <p:ext uri="{D42A27DB-BD31-4B8C-83A1-F6EECF244321}">
                <p14:modId xmlns:p14="http://schemas.microsoft.com/office/powerpoint/2010/main" val="698531875"/>
              </p:ext>
            </p:extLst>
          </p:nvPr>
        </p:nvGraphicFramePr>
        <p:xfrm>
          <a:off x="674119" y="2356806"/>
          <a:ext cx="5372419" cy="370109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9" name="Content Placeholder 2">
            <a:extLst>
              <a:ext uri="{FF2B5EF4-FFF2-40B4-BE49-F238E27FC236}">
                <a16:creationId xmlns:a16="http://schemas.microsoft.com/office/drawing/2014/main" id="{FDBE5276-6CF7-4A17-B06A-4800B71E2B8F}"/>
              </a:ext>
            </a:extLst>
          </p:cNvPr>
          <p:cNvSpPr txBox="1">
            <a:spLocks/>
          </p:cNvSpPr>
          <p:nvPr/>
        </p:nvSpPr>
        <p:spPr>
          <a:xfrm>
            <a:off x="6231834" y="1357369"/>
            <a:ext cx="5960165" cy="414326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3875BF"/>
              </a:buClr>
              <a:buSzPct val="70000"/>
              <a:buFont typeface="Wingdings" panose="05000000000000000000" pitchFamily="2" charset="2"/>
              <a:buChar char="q"/>
              <a:defRPr sz="2800" kern="1200">
                <a:solidFill>
                  <a:srgbClr val="193557"/>
                </a:solidFill>
                <a:latin typeface="+mn-lt"/>
                <a:ea typeface="+mn-ea"/>
                <a:cs typeface="+mn-cs"/>
              </a:defRPr>
            </a:lvl1pPr>
            <a:lvl2pPr marL="6858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2400" kern="1200">
                <a:solidFill>
                  <a:srgbClr val="193557"/>
                </a:solidFill>
                <a:latin typeface="+mn-lt"/>
                <a:ea typeface="+mn-ea"/>
                <a:cs typeface="+mn-cs"/>
              </a:defRPr>
            </a:lvl2pPr>
            <a:lvl3pPr marL="11430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2000" kern="1200">
                <a:solidFill>
                  <a:srgbClr val="193557"/>
                </a:solidFill>
                <a:latin typeface="+mn-lt"/>
                <a:ea typeface="+mn-ea"/>
                <a:cs typeface="+mn-cs"/>
              </a:defRPr>
            </a:lvl3pPr>
            <a:lvl4pPr marL="16002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1800" kern="1200">
                <a:solidFill>
                  <a:srgbClr val="193557"/>
                </a:solidFill>
                <a:latin typeface="+mn-lt"/>
                <a:ea typeface="+mn-ea"/>
                <a:cs typeface="+mn-cs"/>
              </a:defRPr>
            </a:lvl4pPr>
            <a:lvl5pPr marL="20574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1800" kern="1200">
                <a:solidFill>
                  <a:srgbClr val="193557"/>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lgn="just">
              <a:lnSpc>
                <a:spcPct val="150000"/>
              </a:lnSpc>
              <a:buFont typeface="Wingdings" panose="05000000000000000000" pitchFamily="2" charset="2"/>
              <a:buChar char="ü"/>
            </a:pPr>
            <a:endParaRPr lang="en-GB" sz="2000" dirty="0"/>
          </a:p>
          <a:p>
            <a:pPr lvl="1" algn="just">
              <a:lnSpc>
                <a:spcPct val="150000"/>
              </a:lnSpc>
              <a:buFont typeface="Wingdings" panose="05000000000000000000" pitchFamily="2" charset="2"/>
              <a:buChar char="ü"/>
            </a:pPr>
            <a:r>
              <a:rPr lang="en-GB" sz="2000" dirty="0"/>
              <a:t>Obligations</a:t>
            </a:r>
            <a:endParaRPr lang="en-GB" dirty="0"/>
          </a:p>
          <a:p>
            <a:pPr lvl="2" algn="just">
              <a:lnSpc>
                <a:spcPct val="150000"/>
              </a:lnSpc>
            </a:pPr>
            <a:endParaRPr lang="en-GB" sz="1600" dirty="0"/>
          </a:p>
          <a:p>
            <a:pPr lvl="1" algn="just">
              <a:lnSpc>
                <a:spcPct val="150000"/>
              </a:lnSpc>
            </a:pPr>
            <a:endParaRPr lang="en-GB" sz="2800" dirty="0"/>
          </a:p>
          <a:p>
            <a:pPr marL="0" indent="0" algn="just">
              <a:lnSpc>
                <a:spcPct val="150000"/>
              </a:lnSpc>
              <a:buFont typeface="Wingdings" panose="05000000000000000000" pitchFamily="2" charset="2"/>
              <a:buNone/>
            </a:pPr>
            <a:endParaRPr lang="en-GB" sz="3200" dirty="0"/>
          </a:p>
        </p:txBody>
      </p:sp>
      <p:graphicFrame>
        <p:nvGraphicFramePr>
          <p:cNvPr id="14" name="Diagram 13">
            <a:extLst>
              <a:ext uri="{FF2B5EF4-FFF2-40B4-BE49-F238E27FC236}">
                <a16:creationId xmlns:a16="http://schemas.microsoft.com/office/drawing/2014/main" id="{B507B996-3D45-4B9D-A0C4-479C6B731CF5}"/>
              </a:ext>
            </a:extLst>
          </p:cNvPr>
          <p:cNvGraphicFramePr/>
          <p:nvPr>
            <p:extLst>
              <p:ext uri="{D42A27DB-BD31-4B8C-83A1-F6EECF244321}">
                <p14:modId xmlns:p14="http://schemas.microsoft.com/office/powerpoint/2010/main" val="2918150259"/>
              </p:ext>
            </p:extLst>
          </p:nvPr>
        </p:nvGraphicFramePr>
        <p:xfrm>
          <a:off x="6521373" y="2356806"/>
          <a:ext cx="5372419" cy="3701094"/>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cxnSp>
        <p:nvCxnSpPr>
          <p:cNvPr id="8" name="Straight Connector 7">
            <a:extLst>
              <a:ext uri="{FF2B5EF4-FFF2-40B4-BE49-F238E27FC236}">
                <a16:creationId xmlns:a16="http://schemas.microsoft.com/office/drawing/2014/main" id="{AF65F2AC-2B82-46B1-ACA6-C17191534DE2}"/>
              </a:ext>
            </a:extLst>
          </p:cNvPr>
          <p:cNvCxnSpPr/>
          <p:nvPr/>
        </p:nvCxnSpPr>
        <p:spPr>
          <a:xfrm>
            <a:off x="6231834" y="2005263"/>
            <a:ext cx="0" cy="4235116"/>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199936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dirty="0"/>
              <a:t> </a:t>
            </a:r>
            <a:r>
              <a:rPr lang="en-GB" sz="3600" dirty="0"/>
              <a:t>EOSC Governance</a:t>
            </a:r>
            <a:endParaRPr lang="en-US" dirty="0"/>
          </a:p>
        </p:txBody>
      </p:sp>
      <p:sp>
        <p:nvSpPr>
          <p:cNvPr id="4" name="Footer Placeholder 3"/>
          <p:cNvSpPr>
            <a:spLocks noGrp="1"/>
          </p:cNvSpPr>
          <p:nvPr>
            <p:ph type="ftr" sz="quarter" idx="11"/>
          </p:nvPr>
        </p:nvSpPr>
        <p:spPr/>
        <p:txBody>
          <a:bodyPr/>
          <a:lstStyle/>
          <a:p>
            <a:r>
              <a:rPr lang="en-GB" dirty="0"/>
              <a:t>NI4OS-Europe training event in Greece “Developing FAIR and EOSC skills”, 28-29 January 2021 </a:t>
            </a:r>
            <a:endParaRPr lang="en-US" dirty="0"/>
          </a:p>
        </p:txBody>
      </p:sp>
      <p:sp>
        <p:nvSpPr>
          <p:cNvPr id="5" name="Slide Number Placeholder 4"/>
          <p:cNvSpPr>
            <a:spLocks noGrp="1"/>
          </p:cNvSpPr>
          <p:nvPr>
            <p:ph type="sldNum" sz="quarter" idx="12"/>
          </p:nvPr>
        </p:nvSpPr>
        <p:spPr/>
        <p:txBody>
          <a:bodyPr/>
          <a:lstStyle/>
          <a:p>
            <a:fld id="{E8321681-3B98-44C9-B431-7E0EFD004BBE}" type="slidenum">
              <a:rPr lang="en-US" smtClean="0"/>
              <a:t>11</a:t>
            </a:fld>
            <a:endParaRPr lang="en-US"/>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33946" y="-8954"/>
            <a:ext cx="1258053" cy="939979"/>
          </a:xfrm>
          <a:prstGeom prst="rect">
            <a:avLst/>
          </a:prstGeom>
        </p:spPr>
      </p:pic>
      <p:sp>
        <p:nvSpPr>
          <p:cNvPr id="7" name="Content Placeholder 2">
            <a:extLst>
              <a:ext uri="{FF2B5EF4-FFF2-40B4-BE49-F238E27FC236}">
                <a16:creationId xmlns:a16="http://schemas.microsoft.com/office/drawing/2014/main" id="{2036DE30-7509-461B-B7BE-4701E5A4BC3A}"/>
              </a:ext>
            </a:extLst>
          </p:cNvPr>
          <p:cNvSpPr txBox="1">
            <a:spLocks/>
          </p:cNvSpPr>
          <p:nvPr/>
        </p:nvSpPr>
        <p:spPr>
          <a:xfrm>
            <a:off x="6939643" y="1131504"/>
            <a:ext cx="4094038" cy="1291648"/>
          </a:xfrm>
          <a:prstGeom prst="rect">
            <a:avLst/>
          </a:prstGeom>
          <a:ln/>
        </p:spPr>
        <p:style>
          <a:lnRef idx="2">
            <a:schemeClr val="accent1"/>
          </a:lnRef>
          <a:fillRef idx="1">
            <a:schemeClr val="lt1"/>
          </a:fillRef>
          <a:effectRef idx="0">
            <a:schemeClr val="accent1"/>
          </a:effectRef>
          <a:fontRef idx="minor">
            <a:schemeClr val="dk1"/>
          </a:fontRef>
        </p:style>
        <p:txBody>
          <a:bodyPr vert="horz" lIns="91440" tIns="45720" rIns="91440" bIns="45720" rtlCol="0">
            <a:noAutofit/>
          </a:bodyPr>
          <a:lstStyle>
            <a:lvl1pPr marL="228600" indent="-228600" algn="l" defTabSz="914400" rtl="0" eaLnBrk="1" latinLnBrk="0" hangingPunct="1">
              <a:lnSpc>
                <a:spcPct val="90000"/>
              </a:lnSpc>
              <a:spcBef>
                <a:spcPts val="1000"/>
              </a:spcBef>
              <a:buClr>
                <a:srgbClr val="3875BF"/>
              </a:buClr>
              <a:buSzPct val="70000"/>
              <a:buFont typeface="Wingdings" panose="05000000000000000000" pitchFamily="2" charset="2"/>
              <a:buChar char="q"/>
              <a:defRPr sz="2800" kern="1200">
                <a:solidFill>
                  <a:srgbClr val="193557"/>
                </a:solidFill>
                <a:latin typeface="+mn-lt"/>
                <a:ea typeface="+mn-ea"/>
                <a:cs typeface="+mn-cs"/>
              </a:defRPr>
            </a:lvl1pPr>
            <a:lvl2pPr marL="6858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2400" kern="1200">
                <a:solidFill>
                  <a:srgbClr val="193557"/>
                </a:solidFill>
                <a:latin typeface="+mn-lt"/>
                <a:ea typeface="+mn-ea"/>
                <a:cs typeface="+mn-cs"/>
              </a:defRPr>
            </a:lvl2pPr>
            <a:lvl3pPr marL="11430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2000" kern="1200">
                <a:solidFill>
                  <a:srgbClr val="193557"/>
                </a:solidFill>
                <a:latin typeface="+mn-lt"/>
                <a:ea typeface="+mn-ea"/>
                <a:cs typeface="+mn-cs"/>
              </a:defRPr>
            </a:lvl3pPr>
            <a:lvl4pPr marL="16002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1800" kern="1200">
                <a:solidFill>
                  <a:srgbClr val="193557"/>
                </a:solidFill>
                <a:latin typeface="+mn-lt"/>
                <a:ea typeface="+mn-ea"/>
                <a:cs typeface="+mn-cs"/>
              </a:defRPr>
            </a:lvl4pPr>
            <a:lvl5pPr marL="20574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1800" kern="1200">
                <a:solidFill>
                  <a:srgbClr val="193557"/>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lvl="1" indent="0" algn="ctr">
              <a:lnSpc>
                <a:spcPct val="150000"/>
              </a:lnSpc>
              <a:buNone/>
            </a:pPr>
            <a:r>
              <a:rPr lang="nl-NL" sz="1300" b="1" dirty="0">
                <a:sym typeface="Wingdings" panose="05000000000000000000" pitchFamily="2" charset="2"/>
              </a:rPr>
              <a:t>L</a:t>
            </a:r>
            <a:r>
              <a:rPr lang="nl-NL" sz="1300" b="1" dirty="0">
                <a:latin typeface="Ubuntu"/>
                <a:sym typeface="Wingdings" panose="05000000000000000000" pitchFamily="2" charset="2"/>
              </a:rPr>
              <a:t>ink:</a:t>
            </a:r>
            <a:r>
              <a:rPr lang="en-GB" sz="1300" b="1" dirty="0">
                <a:sym typeface="Wingdings" panose="05000000000000000000" pitchFamily="2" charset="2"/>
              </a:rPr>
              <a:t> </a:t>
            </a:r>
            <a:r>
              <a:rPr lang="en-GB" sz="1300" b="1" dirty="0">
                <a:hlinkClick r:id="rId4"/>
              </a:rPr>
              <a:t>https://www.eoscsecretariat.eu/application-joining-eosc-association</a:t>
            </a:r>
            <a:endParaRPr lang="el-GR" sz="1300" b="1" dirty="0"/>
          </a:p>
          <a:p>
            <a:pPr marL="457200" lvl="1" indent="0" algn="ctr">
              <a:lnSpc>
                <a:spcPct val="150000"/>
              </a:lnSpc>
              <a:buNone/>
            </a:pPr>
            <a:r>
              <a:rPr lang="en-GB" sz="1300" b="1" dirty="0"/>
              <a:t>Q</a:t>
            </a:r>
            <a:r>
              <a:rPr lang="en-GB" sz="1300" b="1" i="0" dirty="0">
                <a:solidFill>
                  <a:srgbClr val="444444"/>
                </a:solidFill>
                <a:effectLst/>
                <a:latin typeface="Ubuntu"/>
              </a:rPr>
              <a:t>uestions:  EOSC Association set-up group </a:t>
            </a:r>
            <a:r>
              <a:rPr lang="en-GB" sz="1300" b="1" i="0" dirty="0">
                <a:solidFill>
                  <a:srgbClr val="444444"/>
                </a:solidFill>
                <a:effectLst/>
                <a:latin typeface="Ubuntu"/>
                <a:hlinkClick r:id="rId5"/>
              </a:rPr>
              <a:t>eoscassociation@eoscsecretariat.eu</a:t>
            </a:r>
            <a:r>
              <a:rPr lang="en-GB" sz="1300" b="1" i="0" dirty="0">
                <a:solidFill>
                  <a:srgbClr val="444444"/>
                </a:solidFill>
                <a:effectLst/>
                <a:latin typeface="Ubuntu"/>
              </a:rPr>
              <a:t>  </a:t>
            </a:r>
            <a:r>
              <a:rPr lang="en-GB" sz="1300" b="1" dirty="0"/>
              <a:t> </a:t>
            </a:r>
          </a:p>
        </p:txBody>
      </p:sp>
      <p:sp>
        <p:nvSpPr>
          <p:cNvPr id="10" name="Content Placeholder 2">
            <a:extLst>
              <a:ext uri="{FF2B5EF4-FFF2-40B4-BE49-F238E27FC236}">
                <a16:creationId xmlns:a16="http://schemas.microsoft.com/office/drawing/2014/main" id="{D2A93363-84B3-4650-9F9E-E3A04DC24C49}"/>
              </a:ext>
            </a:extLst>
          </p:cNvPr>
          <p:cNvSpPr txBox="1">
            <a:spLocks/>
          </p:cNvSpPr>
          <p:nvPr/>
        </p:nvSpPr>
        <p:spPr>
          <a:xfrm>
            <a:off x="561208" y="1229475"/>
            <a:ext cx="5960165" cy="414326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3875BF"/>
              </a:buClr>
              <a:buSzPct val="70000"/>
              <a:buFont typeface="Wingdings" panose="05000000000000000000" pitchFamily="2" charset="2"/>
              <a:buChar char="q"/>
              <a:defRPr sz="2800" kern="1200">
                <a:solidFill>
                  <a:srgbClr val="193557"/>
                </a:solidFill>
                <a:latin typeface="+mn-lt"/>
                <a:ea typeface="+mn-ea"/>
                <a:cs typeface="+mn-cs"/>
              </a:defRPr>
            </a:lvl1pPr>
            <a:lvl2pPr marL="6858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2400" kern="1200">
                <a:solidFill>
                  <a:srgbClr val="193557"/>
                </a:solidFill>
                <a:latin typeface="+mn-lt"/>
                <a:ea typeface="+mn-ea"/>
                <a:cs typeface="+mn-cs"/>
              </a:defRPr>
            </a:lvl2pPr>
            <a:lvl3pPr marL="11430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2000" kern="1200">
                <a:solidFill>
                  <a:srgbClr val="193557"/>
                </a:solidFill>
                <a:latin typeface="+mn-lt"/>
                <a:ea typeface="+mn-ea"/>
                <a:cs typeface="+mn-cs"/>
              </a:defRPr>
            </a:lvl3pPr>
            <a:lvl4pPr marL="16002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1800" kern="1200">
                <a:solidFill>
                  <a:srgbClr val="193557"/>
                </a:solidFill>
                <a:latin typeface="+mn-lt"/>
                <a:ea typeface="+mn-ea"/>
                <a:cs typeface="+mn-cs"/>
              </a:defRPr>
            </a:lvl4pPr>
            <a:lvl5pPr marL="20574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1800" kern="1200">
                <a:solidFill>
                  <a:srgbClr val="193557"/>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50000"/>
              </a:lnSpc>
            </a:pPr>
            <a:r>
              <a:rPr lang="nl-NL" sz="2400" dirty="0"/>
              <a:t>Current </a:t>
            </a:r>
            <a:r>
              <a:rPr lang="en-GB" sz="2400" dirty="0"/>
              <a:t>EOSC Governance 2021 and beyond</a:t>
            </a:r>
          </a:p>
          <a:p>
            <a:pPr lvl="1" algn="just">
              <a:lnSpc>
                <a:spcPct val="150000"/>
              </a:lnSpc>
              <a:buFont typeface="Wingdings" panose="05000000000000000000" pitchFamily="2" charset="2"/>
              <a:buChar char="ü"/>
            </a:pPr>
            <a:r>
              <a:rPr lang="en-GB" sz="2000" dirty="0"/>
              <a:t>How to join</a:t>
            </a:r>
            <a:endParaRPr lang="en-GB" sz="2800" dirty="0"/>
          </a:p>
          <a:p>
            <a:pPr marL="0" indent="0" algn="just">
              <a:lnSpc>
                <a:spcPct val="150000"/>
              </a:lnSpc>
              <a:buFont typeface="Wingdings" panose="05000000000000000000" pitchFamily="2" charset="2"/>
              <a:buNone/>
            </a:pPr>
            <a:endParaRPr lang="en-GB" sz="3200" dirty="0"/>
          </a:p>
        </p:txBody>
      </p:sp>
      <p:graphicFrame>
        <p:nvGraphicFramePr>
          <p:cNvPr id="9" name="Diagram 8">
            <a:extLst>
              <a:ext uri="{FF2B5EF4-FFF2-40B4-BE49-F238E27FC236}">
                <a16:creationId xmlns:a16="http://schemas.microsoft.com/office/drawing/2014/main" id="{D92EB6EE-9654-4E7F-B403-CB3AF44390F8}"/>
              </a:ext>
            </a:extLst>
          </p:cNvPr>
          <p:cNvGraphicFramePr/>
          <p:nvPr>
            <p:extLst>
              <p:ext uri="{D42A27DB-BD31-4B8C-83A1-F6EECF244321}">
                <p14:modId xmlns:p14="http://schemas.microsoft.com/office/powerpoint/2010/main" val="3358368128"/>
              </p:ext>
            </p:extLst>
          </p:nvPr>
        </p:nvGraphicFramePr>
        <p:xfrm>
          <a:off x="746501" y="2423152"/>
          <a:ext cx="10375020" cy="3681355"/>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11" name="TextBox 10">
            <a:extLst>
              <a:ext uri="{FF2B5EF4-FFF2-40B4-BE49-F238E27FC236}">
                <a16:creationId xmlns:a16="http://schemas.microsoft.com/office/drawing/2014/main" id="{A0414D41-6B02-4DCD-8B4E-F47DF2462942}"/>
              </a:ext>
            </a:extLst>
          </p:cNvPr>
          <p:cNvSpPr txBox="1"/>
          <p:nvPr/>
        </p:nvSpPr>
        <p:spPr>
          <a:xfrm>
            <a:off x="926048" y="2794261"/>
            <a:ext cx="288862" cy="338554"/>
          </a:xfrm>
          <a:prstGeom prst="rect">
            <a:avLst/>
          </a:prstGeom>
          <a:noFill/>
        </p:spPr>
        <p:txBody>
          <a:bodyPr wrap="none" rtlCol="0">
            <a:spAutoFit/>
          </a:bodyPr>
          <a:lstStyle/>
          <a:p>
            <a:r>
              <a:rPr lang="nl-NL" sz="1600" dirty="0"/>
              <a:t>1</a:t>
            </a:r>
            <a:endParaRPr lang="en-GB" sz="1600" dirty="0"/>
          </a:p>
        </p:txBody>
      </p:sp>
      <p:sp>
        <p:nvSpPr>
          <p:cNvPr id="16" name="TextBox 15">
            <a:extLst>
              <a:ext uri="{FF2B5EF4-FFF2-40B4-BE49-F238E27FC236}">
                <a16:creationId xmlns:a16="http://schemas.microsoft.com/office/drawing/2014/main" id="{D2E07B9B-13B3-4CD6-9BA5-A965EC0D44FC}"/>
              </a:ext>
            </a:extLst>
          </p:cNvPr>
          <p:cNvSpPr txBox="1"/>
          <p:nvPr/>
        </p:nvSpPr>
        <p:spPr>
          <a:xfrm>
            <a:off x="1302494" y="3476004"/>
            <a:ext cx="288862" cy="338554"/>
          </a:xfrm>
          <a:prstGeom prst="rect">
            <a:avLst/>
          </a:prstGeom>
          <a:noFill/>
        </p:spPr>
        <p:txBody>
          <a:bodyPr wrap="none" rtlCol="0">
            <a:spAutoFit/>
          </a:bodyPr>
          <a:lstStyle/>
          <a:p>
            <a:r>
              <a:rPr lang="nl-NL" sz="1600" dirty="0"/>
              <a:t>2</a:t>
            </a:r>
            <a:endParaRPr lang="en-GB" sz="1600" dirty="0"/>
          </a:p>
        </p:txBody>
      </p:sp>
      <p:sp>
        <p:nvSpPr>
          <p:cNvPr id="17" name="TextBox 16">
            <a:extLst>
              <a:ext uri="{FF2B5EF4-FFF2-40B4-BE49-F238E27FC236}">
                <a16:creationId xmlns:a16="http://schemas.microsoft.com/office/drawing/2014/main" id="{723871CB-89E1-41FA-908F-7F240A87508E}"/>
              </a:ext>
            </a:extLst>
          </p:cNvPr>
          <p:cNvSpPr txBox="1"/>
          <p:nvPr/>
        </p:nvSpPr>
        <p:spPr>
          <a:xfrm>
            <a:off x="1370288" y="4184112"/>
            <a:ext cx="288862" cy="338554"/>
          </a:xfrm>
          <a:prstGeom prst="rect">
            <a:avLst/>
          </a:prstGeom>
          <a:noFill/>
        </p:spPr>
        <p:txBody>
          <a:bodyPr wrap="none" rtlCol="0">
            <a:spAutoFit/>
          </a:bodyPr>
          <a:lstStyle/>
          <a:p>
            <a:r>
              <a:rPr lang="nl-NL" sz="1600" dirty="0"/>
              <a:t>3</a:t>
            </a:r>
            <a:endParaRPr lang="en-GB" sz="1600" dirty="0"/>
          </a:p>
        </p:txBody>
      </p:sp>
      <p:sp>
        <p:nvSpPr>
          <p:cNvPr id="18" name="TextBox 17">
            <a:extLst>
              <a:ext uri="{FF2B5EF4-FFF2-40B4-BE49-F238E27FC236}">
                <a16:creationId xmlns:a16="http://schemas.microsoft.com/office/drawing/2014/main" id="{18717384-3630-4F1C-AF39-1D2879083F87}"/>
              </a:ext>
            </a:extLst>
          </p:cNvPr>
          <p:cNvSpPr txBox="1"/>
          <p:nvPr/>
        </p:nvSpPr>
        <p:spPr>
          <a:xfrm>
            <a:off x="1302494" y="4892220"/>
            <a:ext cx="288862" cy="338554"/>
          </a:xfrm>
          <a:prstGeom prst="rect">
            <a:avLst/>
          </a:prstGeom>
          <a:noFill/>
        </p:spPr>
        <p:txBody>
          <a:bodyPr wrap="none" rtlCol="0">
            <a:spAutoFit/>
          </a:bodyPr>
          <a:lstStyle/>
          <a:p>
            <a:r>
              <a:rPr lang="nl-NL" sz="1600" dirty="0"/>
              <a:t>4</a:t>
            </a:r>
            <a:endParaRPr lang="en-GB" sz="1600" dirty="0"/>
          </a:p>
        </p:txBody>
      </p:sp>
      <p:sp>
        <p:nvSpPr>
          <p:cNvPr id="19" name="TextBox 18">
            <a:extLst>
              <a:ext uri="{FF2B5EF4-FFF2-40B4-BE49-F238E27FC236}">
                <a16:creationId xmlns:a16="http://schemas.microsoft.com/office/drawing/2014/main" id="{7C2E2703-BEB0-4E46-97E7-ED7726B706B5}"/>
              </a:ext>
            </a:extLst>
          </p:cNvPr>
          <p:cNvSpPr txBox="1"/>
          <p:nvPr/>
        </p:nvSpPr>
        <p:spPr>
          <a:xfrm>
            <a:off x="997958" y="5558188"/>
            <a:ext cx="288862" cy="338554"/>
          </a:xfrm>
          <a:prstGeom prst="rect">
            <a:avLst/>
          </a:prstGeom>
          <a:noFill/>
        </p:spPr>
        <p:txBody>
          <a:bodyPr wrap="none" rtlCol="0">
            <a:spAutoFit/>
          </a:bodyPr>
          <a:lstStyle/>
          <a:p>
            <a:r>
              <a:rPr lang="nl-NL" sz="1600" dirty="0"/>
              <a:t>5</a:t>
            </a:r>
            <a:endParaRPr lang="en-GB" sz="1600" dirty="0"/>
          </a:p>
        </p:txBody>
      </p:sp>
    </p:spTree>
    <p:extLst>
      <p:ext uri="{BB962C8B-B14F-4D97-AF65-F5344CB8AC3E}">
        <p14:creationId xmlns:p14="http://schemas.microsoft.com/office/powerpoint/2010/main" val="36925076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dirty="0"/>
              <a:t> </a:t>
            </a:r>
            <a:r>
              <a:rPr lang="en-GB" sz="3600" dirty="0"/>
              <a:t>EOSC Governance</a:t>
            </a:r>
            <a:endParaRPr lang="en-US" dirty="0"/>
          </a:p>
        </p:txBody>
      </p:sp>
      <p:sp>
        <p:nvSpPr>
          <p:cNvPr id="4" name="Footer Placeholder 3"/>
          <p:cNvSpPr>
            <a:spLocks noGrp="1"/>
          </p:cNvSpPr>
          <p:nvPr>
            <p:ph type="ftr" sz="quarter" idx="11"/>
          </p:nvPr>
        </p:nvSpPr>
        <p:spPr/>
        <p:txBody>
          <a:bodyPr/>
          <a:lstStyle/>
          <a:p>
            <a:r>
              <a:rPr lang="en-GB" dirty="0"/>
              <a:t>NI4OS-Europe training event in Greece “Developing FAIR and EOSC skills”, 28-29 January 2021 </a:t>
            </a:r>
            <a:endParaRPr lang="en-US" dirty="0"/>
          </a:p>
        </p:txBody>
      </p:sp>
      <p:sp>
        <p:nvSpPr>
          <p:cNvPr id="5" name="Slide Number Placeholder 4"/>
          <p:cNvSpPr>
            <a:spLocks noGrp="1"/>
          </p:cNvSpPr>
          <p:nvPr>
            <p:ph type="sldNum" sz="quarter" idx="12"/>
          </p:nvPr>
        </p:nvSpPr>
        <p:spPr/>
        <p:txBody>
          <a:bodyPr/>
          <a:lstStyle/>
          <a:p>
            <a:fld id="{E8321681-3B98-44C9-B431-7E0EFD004BBE}" type="slidenum">
              <a:rPr lang="en-US" smtClean="0"/>
              <a:t>12</a:t>
            </a:fld>
            <a:endParaRPr lang="en-US"/>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33946" y="-8954"/>
            <a:ext cx="1258053" cy="939979"/>
          </a:xfrm>
          <a:prstGeom prst="rect">
            <a:avLst/>
          </a:prstGeom>
        </p:spPr>
      </p:pic>
      <p:sp>
        <p:nvSpPr>
          <p:cNvPr id="10" name="Content Placeholder 2">
            <a:extLst>
              <a:ext uri="{FF2B5EF4-FFF2-40B4-BE49-F238E27FC236}">
                <a16:creationId xmlns:a16="http://schemas.microsoft.com/office/drawing/2014/main" id="{D2A93363-84B3-4650-9F9E-E3A04DC24C49}"/>
              </a:ext>
            </a:extLst>
          </p:cNvPr>
          <p:cNvSpPr txBox="1">
            <a:spLocks/>
          </p:cNvSpPr>
          <p:nvPr/>
        </p:nvSpPr>
        <p:spPr>
          <a:xfrm>
            <a:off x="561208" y="1229475"/>
            <a:ext cx="5960165" cy="414326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3875BF"/>
              </a:buClr>
              <a:buSzPct val="70000"/>
              <a:buFont typeface="Wingdings" panose="05000000000000000000" pitchFamily="2" charset="2"/>
              <a:buChar char="q"/>
              <a:defRPr sz="2800" kern="1200">
                <a:solidFill>
                  <a:srgbClr val="193557"/>
                </a:solidFill>
                <a:latin typeface="+mn-lt"/>
                <a:ea typeface="+mn-ea"/>
                <a:cs typeface="+mn-cs"/>
              </a:defRPr>
            </a:lvl1pPr>
            <a:lvl2pPr marL="6858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2400" kern="1200">
                <a:solidFill>
                  <a:srgbClr val="193557"/>
                </a:solidFill>
                <a:latin typeface="+mn-lt"/>
                <a:ea typeface="+mn-ea"/>
                <a:cs typeface="+mn-cs"/>
              </a:defRPr>
            </a:lvl2pPr>
            <a:lvl3pPr marL="11430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2000" kern="1200">
                <a:solidFill>
                  <a:srgbClr val="193557"/>
                </a:solidFill>
                <a:latin typeface="+mn-lt"/>
                <a:ea typeface="+mn-ea"/>
                <a:cs typeface="+mn-cs"/>
              </a:defRPr>
            </a:lvl3pPr>
            <a:lvl4pPr marL="16002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1800" kern="1200">
                <a:solidFill>
                  <a:srgbClr val="193557"/>
                </a:solidFill>
                <a:latin typeface="+mn-lt"/>
                <a:ea typeface="+mn-ea"/>
                <a:cs typeface="+mn-cs"/>
              </a:defRPr>
            </a:lvl4pPr>
            <a:lvl5pPr marL="20574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1800" kern="1200">
                <a:solidFill>
                  <a:srgbClr val="193557"/>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50000"/>
              </a:lnSpc>
            </a:pPr>
            <a:r>
              <a:rPr lang="nl-NL" sz="2400" dirty="0"/>
              <a:t>Current </a:t>
            </a:r>
            <a:r>
              <a:rPr lang="en-GB" sz="2400" dirty="0"/>
              <a:t>EOSC Governance 2021 and beyond</a:t>
            </a:r>
          </a:p>
          <a:p>
            <a:pPr lvl="1" algn="just">
              <a:lnSpc>
                <a:spcPct val="150000"/>
              </a:lnSpc>
              <a:buFont typeface="Wingdings" panose="05000000000000000000" pitchFamily="2" charset="2"/>
              <a:buChar char="ü"/>
            </a:pPr>
            <a:r>
              <a:rPr lang="en-GB" sz="2000" dirty="0"/>
              <a:t>Core tasks</a:t>
            </a:r>
            <a:r>
              <a:rPr lang="el-GR" sz="2000" dirty="0"/>
              <a:t> </a:t>
            </a:r>
            <a:r>
              <a:rPr lang="nl-NL" sz="2000" dirty="0"/>
              <a:t>of the EOSC Association</a:t>
            </a:r>
            <a:endParaRPr lang="en-GB" sz="2800" dirty="0"/>
          </a:p>
          <a:p>
            <a:pPr marL="0" indent="0" algn="just">
              <a:lnSpc>
                <a:spcPct val="150000"/>
              </a:lnSpc>
              <a:buFont typeface="Wingdings" panose="05000000000000000000" pitchFamily="2" charset="2"/>
              <a:buNone/>
            </a:pPr>
            <a:endParaRPr lang="en-GB" sz="3200" dirty="0"/>
          </a:p>
        </p:txBody>
      </p:sp>
      <p:graphicFrame>
        <p:nvGraphicFramePr>
          <p:cNvPr id="9" name="Diagram 8">
            <a:extLst>
              <a:ext uri="{FF2B5EF4-FFF2-40B4-BE49-F238E27FC236}">
                <a16:creationId xmlns:a16="http://schemas.microsoft.com/office/drawing/2014/main" id="{D92EB6EE-9654-4E7F-B403-CB3AF44390F8}"/>
              </a:ext>
            </a:extLst>
          </p:cNvPr>
          <p:cNvGraphicFramePr/>
          <p:nvPr>
            <p:extLst>
              <p:ext uri="{D42A27DB-BD31-4B8C-83A1-F6EECF244321}">
                <p14:modId xmlns:p14="http://schemas.microsoft.com/office/powerpoint/2010/main" val="737071436"/>
              </p:ext>
            </p:extLst>
          </p:nvPr>
        </p:nvGraphicFramePr>
        <p:xfrm>
          <a:off x="1119540" y="2618633"/>
          <a:ext cx="10026677" cy="345559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9485034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dirty="0"/>
              <a:t> </a:t>
            </a:r>
            <a:r>
              <a:rPr lang="en-GB" sz="3600" dirty="0"/>
              <a:t>EOSC Governance</a:t>
            </a:r>
            <a:endParaRPr lang="en-US" dirty="0"/>
          </a:p>
        </p:txBody>
      </p:sp>
      <p:sp>
        <p:nvSpPr>
          <p:cNvPr id="4" name="Footer Placeholder 3"/>
          <p:cNvSpPr>
            <a:spLocks noGrp="1"/>
          </p:cNvSpPr>
          <p:nvPr>
            <p:ph type="ftr" sz="quarter" idx="11"/>
          </p:nvPr>
        </p:nvSpPr>
        <p:spPr/>
        <p:txBody>
          <a:bodyPr/>
          <a:lstStyle/>
          <a:p>
            <a:r>
              <a:rPr lang="en-GB" dirty="0"/>
              <a:t>NI4OS-Europe training event in Greece “Developing FAIR and EOSC skills”, 28-29 January 2021 </a:t>
            </a:r>
            <a:endParaRPr lang="en-US" dirty="0"/>
          </a:p>
        </p:txBody>
      </p:sp>
      <p:sp>
        <p:nvSpPr>
          <p:cNvPr id="5" name="Slide Number Placeholder 4"/>
          <p:cNvSpPr>
            <a:spLocks noGrp="1"/>
          </p:cNvSpPr>
          <p:nvPr>
            <p:ph type="sldNum" sz="quarter" idx="12"/>
          </p:nvPr>
        </p:nvSpPr>
        <p:spPr/>
        <p:txBody>
          <a:bodyPr/>
          <a:lstStyle/>
          <a:p>
            <a:fld id="{E8321681-3B98-44C9-B431-7E0EFD004BBE}" type="slidenum">
              <a:rPr lang="en-US" smtClean="0"/>
              <a:t>13</a:t>
            </a:fld>
            <a:endParaRPr lang="en-US"/>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33946" y="-8954"/>
            <a:ext cx="1258053" cy="939979"/>
          </a:xfrm>
          <a:prstGeom prst="rect">
            <a:avLst/>
          </a:prstGeom>
        </p:spPr>
      </p:pic>
      <p:sp>
        <p:nvSpPr>
          <p:cNvPr id="7" name="Content Placeholder 2">
            <a:extLst>
              <a:ext uri="{FF2B5EF4-FFF2-40B4-BE49-F238E27FC236}">
                <a16:creationId xmlns:a16="http://schemas.microsoft.com/office/drawing/2014/main" id="{2036DE30-7509-461B-B7BE-4701E5A4BC3A}"/>
              </a:ext>
            </a:extLst>
          </p:cNvPr>
          <p:cNvSpPr txBox="1">
            <a:spLocks/>
          </p:cNvSpPr>
          <p:nvPr/>
        </p:nvSpPr>
        <p:spPr>
          <a:xfrm>
            <a:off x="1048684" y="4599544"/>
            <a:ext cx="10169045" cy="145835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3875BF"/>
              </a:buClr>
              <a:buSzPct val="70000"/>
              <a:buFont typeface="Wingdings" panose="05000000000000000000" pitchFamily="2" charset="2"/>
              <a:buChar char="q"/>
              <a:defRPr sz="2800" kern="1200">
                <a:solidFill>
                  <a:srgbClr val="193557"/>
                </a:solidFill>
                <a:latin typeface="+mn-lt"/>
                <a:ea typeface="+mn-ea"/>
                <a:cs typeface="+mn-cs"/>
              </a:defRPr>
            </a:lvl1pPr>
            <a:lvl2pPr marL="6858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2400" kern="1200">
                <a:solidFill>
                  <a:srgbClr val="193557"/>
                </a:solidFill>
                <a:latin typeface="+mn-lt"/>
                <a:ea typeface="+mn-ea"/>
                <a:cs typeface="+mn-cs"/>
              </a:defRPr>
            </a:lvl2pPr>
            <a:lvl3pPr marL="11430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2000" kern="1200">
                <a:solidFill>
                  <a:srgbClr val="193557"/>
                </a:solidFill>
                <a:latin typeface="+mn-lt"/>
                <a:ea typeface="+mn-ea"/>
                <a:cs typeface="+mn-cs"/>
              </a:defRPr>
            </a:lvl3pPr>
            <a:lvl4pPr marL="16002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1800" kern="1200">
                <a:solidFill>
                  <a:srgbClr val="193557"/>
                </a:solidFill>
                <a:latin typeface="+mn-lt"/>
                <a:ea typeface="+mn-ea"/>
                <a:cs typeface="+mn-cs"/>
              </a:defRPr>
            </a:lvl4pPr>
            <a:lvl5pPr marL="20574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1800" kern="1200">
                <a:solidFill>
                  <a:srgbClr val="193557"/>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lnSpc>
                <a:spcPct val="150000"/>
              </a:lnSpc>
            </a:pPr>
            <a:endParaRPr lang="en-GB" sz="3200" dirty="0"/>
          </a:p>
        </p:txBody>
      </p:sp>
      <p:sp>
        <p:nvSpPr>
          <p:cNvPr id="10" name="Content Placeholder 2">
            <a:extLst>
              <a:ext uri="{FF2B5EF4-FFF2-40B4-BE49-F238E27FC236}">
                <a16:creationId xmlns:a16="http://schemas.microsoft.com/office/drawing/2014/main" id="{D2A93363-84B3-4650-9F9E-E3A04DC24C49}"/>
              </a:ext>
            </a:extLst>
          </p:cNvPr>
          <p:cNvSpPr txBox="1">
            <a:spLocks/>
          </p:cNvSpPr>
          <p:nvPr/>
        </p:nvSpPr>
        <p:spPr>
          <a:xfrm>
            <a:off x="561208" y="1229475"/>
            <a:ext cx="5960165" cy="414326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3875BF"/>
              </a:buClr>
              <a:buSzPct val="70000"/>
              <a:buFont typeface="Wingdings" panose="05000000000000000000" pitchFamily="2" charset="2"/>
              <a:buChar char="q"/>
              <a:defRPr sz="2800" kern="1200">
                <a:solidFill>
                  <a:srgbClr val="193557"/>
                </a:solidFill>
                <a:latin typeface="+mn-lt"/>
                <a:ea typeface="+mn-ea"/>
                <a:cs typeface="+mn-cs"/>
              </a:defRPr>
            </a:lvl1pPr>
            <a:lvl2pPr marL="6858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2400" kern="1200">
                <a:solidFill>
                  <a:srgbClr val="193557"/>
                </a:solidFill>
                <a:latin typeface="+mn-lt"/>
                <a:ea typeface="+mn-ea"/>
                <a:cs typeface="+mn-cs"/>
              </a:defRPr>
            </a:lvl2pPr>
            <a:lvl3pPr marL="11430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2000" kern="1200">
                <a:solidFill>
                  <a:srgbClr val="193557"/>
                </a:solidFill>
                <a:latin typeface="+mn-lt"/>
                <a:ea typeface="+mn-ea"/>
                <a:cs typeface="+mn-cs"/>
              </a:defRPr>
            </a:lvl3pPr>
            <a:lvl4pPr marL="16002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1800" kern="1200">
                <a:solidFill>
                  <a:srgbClr val="193557"/>
                </a:solidFill>
                <a:latin typeface="+mn-lt"/>
                <a:ea typeface="+mn-ea"/>
                <a:cs typeface="+mn-cs"/>
              </a:defRPr>
            </a:lvl4pPr>
            <a:lvl5pPr marL="20574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1800" kern="1200">
                <a:solidFill>
                  <a:srgbClr val="193557"/>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50000"/>
              </a:lnSpc>
            </a:pPr>
            <a:r>
              <a:rPr lang="nl-NL" sz="2400" dirty="0"/>
              <a:t>Current </a:t>
            </a:r>
            <a:r>
              <a:rPr lang="en-GB" sz="2400" dirty="0"/>
              <a:t>EOSC Governance 2021 and beyond</a:t>
            </a:r>
          </a:p>
          <a:p>
            <a:pPr lvl="1" algn="just">
              <a:lnSpc>
                <a:spcPct val="150000"/>
              </a:lnSpc>
              <a:buFont typeface="Wingdings" panose="05000000000000000000" pitchFamily="2" charset="2"/>
              <a:buChar char="ü"/>
            </a:pPr>
            <a:r>
              <a:rPr lang="en-GB" sz="2000" dirty="0"/>
              <a:t>Benefits</a:t>
            </a:r>
            <a:endParaRPr lang="en-GB" sz="2800" dirty="0"/>
          </a:p>
          <a:p>
            <a:pPr marL="0" indent="0" algn="just">
              <a:lnSpc>
                <a:spcPct val="150000"/>
              </a:lnSpc>
              <a:buFont typeface="Wingdings" panose="05000000000000000000" pitchFamily="2" charset="2"/>
              <a:buNone/>
            </a:pPr>
            <a:endParaRPr lang="en-GB" sz="3200" dirty="0"/>
          </a:p>
        </p:txBody>
      </p:sp>
      <p:graphicFrame>
        <p:nvGraphicFramePr>
          <p:cNvPr id="9" name="Diagram 8">
            <a:extLst>
              <a:ext uri="{FF2B5EF4-FFF2-40B4-BE49-F238E27FC236}">
                <a16:creationId xmlns:a16="http://schemas.microsoft.com/office/drawing/2014/main" id="{D92EB6EE-9654-4E7F-B403-CB3AF44390F8}"/>
              </a:ext>
            </a:extLst>
          </p:cNvPr>
          <p:cNvGraphicFramePr/>
          <p:nvPr>
            <p:extLst>
              <p:ext uri="{D42A27DB-BD31-4B8C-83A1-F6EECF244321}">
                <p14:modId xmlns:p14="http://schemas.microsoft.com/office/powerpoint/2010/main" val="3034764042"/>
              </p:ext>
            </p:extLst>
          </p:nvPr>
        </p:nvGraphicFramePr>
        <p:xfrm>
          <a:off x="1048684" y="2407681"/>
          <a:ext cx="10169045" cy="379944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9616927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a:t>EOSC </a:t>
            </a:r>
            <a:r>
              <a:rPr lang="nl-NL" dirty="0"/>
              <a:t>Architecture</a:t>
            </a:r>
            <a:endParaRPr lang="en-US" dirty="0"/>
          </a:p>
        </p:txBody>
      </p:sp>
      <p:sp>
        <p:nvSpPr>
          <p:cNvPr id="3" name="Content Placeholder 2"/>
          <p:cNvSpPr>
            <a:spLocks noGrp="1"/>
          </p:cNvSpPr>
          <p:nvPr>
            <p:ph idx="1"/>
          </p:nvPr>
        </p:nvSpPr>
        <p:spPr>
          <a:xfrm>
            <a:off x="838199" y="1503795"/>
            <a:ext cx="10514288" cy="4852555"/>
          </a:xfrm>
        </p:spPr>
        <p:txBody>
          <a:bodyPr>
            <a:normAutofit/>
          </a:bodyPr>
          <a:lstStyle/>
          <a:p>
            <a:pPr algn="just">
              <a:lnSpc>
                <a:spcPct val="150000"/>
              </a:lnSpc>
            </a:pPr>
            <a:r>
              <a:rPr lang="en-GB" sz="2400" b="1" dirty="0"/>
              <a:t> EOSC-Core:</a:t>
            </a:r>
            <a:r>
              <a:rPr lang="en-GB" sz="2400" dirty="0"/>
              <a:t> The basic architecture, standards and services that form the technical backbone of EOSC and are necessary to operate a Web of FAIR Data and Services. </a:t>
            </a:r>
          </a:p>
          <a:p>
            <a:pPr algn="just">
              <a:lnSpc>
                <a:spcPct val="150000"/>
              </a:lnSpc>
            </a:pPr>
            <a:r>
              <a:rPr lang="en-GB" sz="2400" b="1" dirty="0"/>
              <a:t> EOSC-Exchange:</a:t>
            </a:r>
            <a:r>
              <a:rPr lang="en-GB" sz="2400" dirty="0"/>
              <a:t> The value-added services that will build upon the EOSC-Core and offer its users additional functionality to perform Open Science and share and exploit FAIR (and open) data.</a:t>
            </a:r>
          </a:p>
          <a:p>
            <a:pPr marL="0" indent="0" algn="just">
              <a:lnSpc>
                <a:spcPct val="150000"/>
              </a:lnSpc>
              <a:buNone/>
            </a:pPr>
            <a:endParaRPr lang="en-GB" sz="2400" dirty="0"/>
          </a:p>
        </p:txBody>
      </p:sp>
      <p:sp>
        <p:nvSpPr>
          <p:cNvPr id="4" name="Footer Placeholder 3"/>
          <p:cNvSpPr>
            <a:spLocks noGrp="1"/>
          </p:cNvSpPr>
          <p:nvPr>
            <p:ph type="ftr" sz="quarter" idx="11"/>
          </p:nvPr>
        </p:nvSpPr>
        <p:spPr/>
        <p:txBody>
          <a:bodyPr/>
          <a:lstStyle/>
          <a:p>
            <a:r>
              <a:rPr lang="en-GB" dirty="0"/>
              <a:t>NI4OS-Europe training event in Greece “Developing FAIR and EOSC skills”, 28-29 January 2021 </a:t>
            </a:r>
            <a:endParaRPr lang="en-US" dirty="0"/>
          </a:p>
        </p:txBody>
      </p:sp>
      <p:sp>
        <p:nvSpPr>
          <p:cNvPr id="5" name="Slide Number Placeholder 4"/>
          <p:cNvSpPr>
            <a:spLocks noGrp="1"/>
          </p:cNvSpPr>
          <p:nvPr>
            <p:ph type="sldNum" sz="quarter" idx="12"/>
          </p:nvPr>
        </p:nvSpPr>
        <p:spPr/>
        <p:txBody>
          <a:bodyPr/>
          <a:lstStyle/>
          <a:p>
            <a:fld id="{E8321681-3B98-44C9-B431-7E0EFD004BBE}" type="slidenum">
              <a:rPr lang="en-US" smtClean="0"/>
              <a:t>14</a:t>
            </a:fld>
            <a:endParaRPr lang="en-US"/>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33946" y="-8954"/>
            <a:ext cx="1258053" cy="939979"/>
          </a:xfrm>
          <a:prstGeom prst="rect">
            <a:avLst/>
          </a:prstGeom>
        </p:spPr>
      </p:pic>
    </p:spTree>
    <p:extLst>
      <p:ext uri="{BB962C8B-B14F-4D97-AF65-F5344CB8AC3E}">
        <p14:creationId xmlns:p14="http://schemas.microsoft.com/office/powerpoint/2010/main" val="38101883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nl-NL" dirty="0"/>
              <a:t>EOSC-Core</a:t>
            </a:r>
            <a:endParaRPr lang="en-US" dirty="0"/>
          </a:p>
        </p:txBody>
      </p:sp>
      <p:sp>
        <p:nvSpPr>
          <p:cNvPr id="3" name="Content Placeholder 2"/>
          <p:cNvSpPr>
            <a:spLocks noGrp="1"/>
          </p:cNvSpPr>
          <p:nvPr>
            <p:ph idx="1"/>
          </p:nvPr>
        </p:nvSpPr>
        <p:spPr>
          <a:xfrm>
            <a:off x="593558" y="1205345"/>
            <a:ext cx="11277600" cy="4852555"/>
          </a:xfrm>
        </p:spPr>
        <p:txBody>
          <a:bodyPr>
            <a:normAutofit/>
          </a:bodyPr>
          <a:lstStyle/>
          <a:p>
            <a:pPr lvl="1">
              <a:lnSpc>
                <a:spcPct val="150000"/>
              </a:lnSpc>
            </a:pPr>
            <a:r>
              <a:rPr lang="en-GB" b="1" dirty="0"/>
              <a:t> Shared open science policy framework </a:t>
            </a:r>
            <a:r>
              <a:rPr lang="en-GB" dirty="0"/>
              <a:t>for open / FAIR data. </a:t>
            </a:r>
          </a:p>
          <a:p>
            <a:pPr lvl="1">
              <a:lnSpc>
                <a:spcPct val="150000"/>
              </a:lnSpc>
            </a:pPr>
            <a:r>
              <a:rPr lang="en-GB" b="1" dirty="0"/>
              <a:t> EOSC Interoperability Framework </a:t>
            </a:r>
          </a:p>
          <a:p>
            <a:pPr lvl="2">
              <a:lnSpc>
                <a:spcPct val="150000"/>
              </a:lnSpc>
              <a:buFont typeface="Wingdings" panose="05000000000000000000" pitchFamily="2" charset="2"/>
              <a:buChar char="ü"/>
            </a:pPr>
            <a:r>
              <a:rPr lang="en-GB" sz="1800" dirty="0"/>
              <a:t>Authentication and Authorization Interoperability framework (AAI);</a:t>
            </a:r>
          </a:p>
          <a:p>
            <a:pPr lvl="2">
              <a:lnSpc>
                <a:spcPct val="150000"/>
              </a:lnSpc>
              <a:buFont typeface="Wingdings" panose="05000000000000000000" pitchFamily="2" charset="2"/>
              <a:buChar char="ü"/>
            </a:pPr>
            <a:r>
              <a:rPr lang="en-GB" sz="1800" dirty="0"/>
              <a:t>Persistent Identifiers framework (PID);</a:t>
            </a:r>
          </a:p>
          <a:p>
            <a:pPr lvl="2">
              <a:lnSpc>
                <a:spcPct val="150000"/>
              </a:lnSpc>
              <a:buFont typeface="Wingdings" panose="05000000000000000000" pitchFamily="2" charset="2"/>
              <a:buChar char="ü"/>
            </a:pPr>
            <a:r>
              <a:rPr lang="en-GB" sz="1800" dirty="0"/>
              <a:t>Interoperable metadata framework;</a:t>
            </a:r>
          </a:p>
          <a:p>
            <a:pPr lvl="2">
              <a:lnSpc>
                <a:spcPct val="150000"/>
              </a:lnSpc>
              <a:buFont typeface="Wingdings" panose="05000000000000000000" pitchFamily="2" charset="2"/>
              <a:buChar char="ü"/>
            </a:pPr>
            <a:r>
              <a:rPr lang="en-GB" sz="1800" dirty="0"/>
              <a:t>Data access framework;</a:t>
            </a:r>
          </a:p>
          <a:p>
            <a:pPr lvl="2">
              <a:lnSpc>
                <a:spcPct val="150000"/>
              </a:lnSpc>
              <a:buFont typeface="Wingdings" panose="05000000000000000000" pitchFamily="2" charset="2"/>
              <a:buChar char="ü"/>
            </a:pPr>
            <a:r>
              <a:rPr lang="en-GB" sz="1800" dirty="0"/>
              <a:t>Service management and access framework (accounting and service monitoring)</a:t>
            </a:r>
          </a:p>
          <a:p>
            <a:pPr lvl="2">
              <a:lnSpc>
                <a:spcPct val="150000"/>
              </a:lnSpc>
              <a:buFont typeface="Wingdings" panose="05000000000000000000" pitchFamily="2" charset="2"/>
              <a:buChar char="ü"/>
            </a:pPr>
            <a:r>
              <a:rPr lang="en-GB" sz="1800" dirty="0"/>
              <a:t>Open metrics framework;</a:t>
            </a:r>
          </a:p>
          <a:p>
            <a:pPr lvl="1">
              <a:lnSpc>
                <a:spcPct val="150000"/>
              </a:lnSpc>
            </a:pPr>
            <a:r>
              <a:rPr lang="en-GB" b="1" dirty="0"/>
              <a:t>Security policies </a:t>
            </a:r>
            <a:r>
              <a:rPr lang="en-GB" dirty="0"/>
              <a:t>and procedures;</a:t>
            </a:r>
          </a:p>
        </p:txBody>
      </p:sp>
      <p:sp>
        <p:nvSpPr>
          <p:cNvPr id="4" name="Footer Placeholder 3"/>
          <p:cNvSpPr>
            <a:spLocks noGrp="1"/>
          </p:cNvSpPr>
          <p:nvPr>
            <p:ph type="ftr" sz="quarter" idx="11"/>
          </p:nvPr>
        </p:nvSpPr>
        <p:spPr/>
        <p:txBody>
          <a:bodyPr/>
          <a:lstStyle/>
          <a:p>
            <a:r>
              <a:rPr lang="en-GB" dirty="0"/>
              <a:t>NI4OS-Europe training event in Greece “Developing FAIR and EOSC skills”, 28-29 January 2021 </a:t>
            </a:r>
            <a:endParaRPr lang="en-US" dirty="0"/>
          </a:p>
        </p:txBody>
      </p:sp>
      <p:sp>
        <p:nvSpPr>
          <p:cNvPr id="5" name="Slide Number Placeholder 4"/>
          <p:cNvSpPr>
            <a:spLocks noGrp="1"/>
          </p:cNvSpPr>
          <p:nvPr>
            <p:ph type="sldNum" sz="quarter" idx="12"/>
          </p:nvPr>
        </p:nvSpPr>
        <p:spPr/>
        <p:txBody>
          <a:bodyPr/>
          <a:lstStyle/>
          <a:p>
            <a:fld id="{E8321681-3B98-44C9-B431-7E0EFD004BBE}" type="slidenum">
              <a:rPr lang="en-US" smtClean="0"/>
              <a:t>15</a:t>
            </a:fld>
            <a:endParaRPr lang="en-US"/>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33946" y="-8954"/>
            <a:ext cx="1258053" cy="939979"/>
          </a:xfrm>
          <a:prstGeom prst="rect">
            <a:avLst/>
          </a:prstGeom>
        </p:spPr>
      </p:pic>
      <p:sp>
        <p:nvSpPr>
          <p:cNvPr id="7" name="Content Placeholder 2">
            <a:extLst>
              <a:ext uri="{FF2B5EF4-FFF2-40B4-BE49-F238E27FC236}">
                <a16:creationId xmlns:a16="http://schemas.microsoft.com/office/drawing/2014/main" id="{2036DE30-7509-461B-B7BE-4701E5A4BC3A}"/>
              </a:ext>
            </a:extLst>
          </p:cNvPr>
          <p:cNvSpPr txBox="1">
            <a:spLocks/>
          </p:cNvSpPr>
          <p:nvPr/>
        </p:nvSpPr>
        <p:spPr>
          <a:xfrm>
            <a:off x="1048684" y="4599544"/>
            <a:ext cx="10169045" cy="145835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3875BF"/>
              </a:buClr>
              <a:buSzPct val="70000"/>
              <a:buFont typeface="Wingdings" panose="05000000000000000000" pitchFamily="2" charset="2"/>
              <a:buChar char="q"/>
              <a:defRPr sz="2800" kern="1200">
                <a:solidFill>
                  <a:srgbClr val="193557"/>
                </a:solidFill>
                <a:latin typeface="+mn-lt"/>
                <a:ea typeface="+mn-ea"/>
                <a:cs typeface="+mn-cs"/>
              </a:defRPr>
            </a:lvl1pPr>
            <a:lvl2pPr marL="6858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2400" kern="1200">
                <a:solidFill>
                  <a:srgbClr val="193557"/>
                </a:solidFill>
                <a:latin typeface="+mn-lt"/>
                <a:ea typeface="+mn-ea"/>
                <a:cs typeface="+mn-cs"/>
              </a:defRPr>
            </a:lvl2pPr>
            <a:lvl3pPr marL="11430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2000" kern="1200">
                <a:solidFill>
                  <a:srgbClr val="193557"/>
                </a:solidFill>
                <a:latin typeface="+mn-lt"/>
                <a:ea typeface="+mn-ea"/>
                <a:cs typeface="+mn-cs"/>
              </a:defRPr>
            </a:lvl3pPr>
            <a:lvl4pPr marL="16002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1800" kern="1200">
                <a:solidFill>
                  <a:srgbClr val="193557"/>
                </a:solidFill>
                <a:latin typeface="+mn-lt"/>
                <a:ea typeface="+mn-ea"/>
                <a:cs typeface="+mn-cs"/>
              </a:defRPr>
            </a:lvl4pPr>
            <a:lvl5pPr marL="20574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1800" kern="1200">
                <a:solidFill>
                  <a:srgbClr val="193557"/>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lnSpc>
                <a:spcPct val="150000"/>
              </a:lnSpc>
            </a:pPr>
            <a:endParaRPr lang="en-GB" sz="3200" dirty="0"/>
          </a:p>
        </p:txBody>
      </p:sp>
    </p:spTree>
    <p:extLst>
      <p:ext uri="{BB962C8B-B14F-4D97-AF65-F5344CB8AC3E}">
        <p14:creationId xmlns:p14="http://schemas.microsoft.com/office/powerpoint/2010/main" val="12039549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9" name="Rectangle 36">
            <a:extLst>
              <a:ext uri="{FF2B5EF4-FFF2-40B4-BE49-F238E27FC236}">
                <a16:creationId xmlns:a16="http://schemas.microsoft.com/office/drawing/2014/main" id="{8F7AFB9A-7364-478C-B48B-8523CDD9AE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0" name="Freeform: Shape 38">
            <a:extLst>
              <a:ext uri="{FF2B5EF4-FFF2-40B4-BE49-F238E27FC236}">
                <a16:creationId xmlns:a16="http://schemas.microsoft.com/office/drawing/2014/main" id="{36678033-86B6-40E6-BE90-78D8ED4E3A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96002" cy="6858000"/>
          </a:xfrm>
          <a:custGeom>
            <a:avLst/>
            <a:gdLst>
              <a:gd name="connsiteX0" fmla="*/ 0 w 6096002"/>
              <a:gd name="connsiteY0" fmla="*/ 0 h 6858000"/>
              <a:gd name="connsiteX1" fmla="*/ 4885967 w 6096002"/>
              <a:gd name="connsiteY1" fmla="*/ 0 h 6858000"/>
              <a:gd name="connsiteX2" fmla="*/ 4946007 w 6096002"/>
              <a:gd name="connsiteY2" fmla="*/ 69271 h 6858000"/>
              <a:gd name="connsiteX3" fmla="*/ 6096002 w 6096002"/>
              <a:gd name="connsiteY3" fmla="*/ 3429000 h 6858000"/>
              <a:gd name="connsiteX4" fmla="*/ 4946007 w 6096002"/>
              <a:gd name="connsiteY4" fmla="*/ 6788730 h 6858000"/>
              <a:gd name="connsiteX5" fmla="*/ 4885967 w 6096002"/>
              <a:gd name="connsiteY5" fmla="*/ 6858000 h 6858000"/>
              <a:gd name="connsiteX6" fmla="*/ 0 w 609600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96002" h="6858000">
                <a:moveTo>
                  <a:pt x="0" y="0"/>
                </a:moveTo>
                <a:lnTo>
                  <a:pt x="4885967" y="0"/>
                </a:lnTo>
                <a:lnTo>
                  <a:pt x="4946007" y="69271"/>
                </a:lnTo>
                <a:cubicBezTo>
                  <a:pt x="5656533" y="929100"/>
                  <a:pt x="6096002" y="2116944"/>
                  <a:pt x="6096002" y="3429000"/>
                </a:cubicBezTo>
                <a:cubicBezTo>
                  <a:pt x="6096002" y="4741056"/>
                  <a:pt x="5656533" y="5928900"/>
                  <a:pt x="4946007" y="6788730"/>
                </a:cubicBezTo>
                <a:lnTo>
                  <a:pt x="4885967"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91" name="Freeform: Shape 40">
            <a:extLst>
              <a:ext uri="{FF2B5EF4-FFF2-40B4-BE49-F238E27FC236}">
                <a16:creationId xmlns:a16="http://schemas.microsoft.com/office/drawing/2014/main" id="{D2542E1A-076E-4A34-BB67-2BF961754E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85370" cy="6858000"/>
          </a:xfrm>
          <a:custGeom>
            <a:avLst/>
            <a:gdLst>
              <a:gd name="connsiteX0" fmla="*/ 0 w 6085370"/>
              <a:gd name="connsiteY0" fmla="*/ 0 h 6858000"/>
              <a:gd name="connsiteX1" fmla="*/ 4875335 w 6085370"/>
              <a:gd name="connsiteY1" fmla="*/ 0 h 6858000"/>
              <a:gd name="connsiteX2" fmla="*/ 4935375 w 6085370"/>
              <a:gd name="connsiteY2" fmla="*/ 69271 h 6858000"/>
              <a:gd name="connsiteX3" fmla="*/ 6085370 w 6085370"/>
              <a:gd name="connsiteY3" fmla="*/ 3429000 h 6858000"/>
              <a:gd name="connsiteX4" fmla="*/ 4935375 w 6085370"/>
              <a:gd name="connsiteY4" fmla="*/ 6788730 h 6858000"/>
              <a:gd name="connsiteX5" fmla="*/ 4875335 w 6085370"/>
              <a:gd name="connsiteY5" fmla="*/ 6858000 h 6858000"/>
              <a:gd name="connsiteX6" fmla="*/ 0 w 6085370"/>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85370" h="6858000">
                <a:moveTo>
                  <a:pt x="0" y="0"/>
                </a:moveTo>
                <a:lnTo>
                  <a:pt x="4875335" y="0"/>
                </a:lnTo>
                <a:lnTo>
                  <a:pt x="4935375" y="69271"/>
                </a:lnTo>
                <a:cubicBezTo>
                  <a:pt x="5645901" y="929100"/>
                  <a:pt x="6085370" y="2116944"/>
                  <a:pt x="6085370" y="3429000"/>
                </a:cubicBezTo>
                <a:cubicBezTo>
                  <a:pt x="6085370" y="4741056"/>
                  <a:pt x="5645901" y="5928900"/>
                  <a:pt x="4935375" y="6788730"/>
                </a:cubicBezTo>
                <a:lnTo>
                  <a:pt x="4875335"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438912" y="643028"/>
            <a:ext cx="4832802" cy="1243584"/>
          </a:xfrm>
        </p:spPr>
        <p:txBody>
          <a:bodyPr>
            <a:normAutofit/>
          </a:bodyPr>
          <a:lstStyle/>
          <a:p>
            <a:r>
              <a:rPr lang="nl-NL" sz="3400"/>
              <a:t>NI4OS-Europe</a:t>
            </a:r>
            <a:endParaRPr lang="en-US" sz="3400"/>
          </a:p>
        </p:txBody>
      </p:sp>
      <p:sp>
        <p:nvSpPr>
          <p:cNvPr id="92" name="Rectangle 42">
            <a:extLst>
              <a:ext uri="{FF2B5EF4-FFF2-40B4-BE49-F238E27FC236}">
                <a16:creationId xmlns:a16="http://schemas.microsoft.com/office/drawing/2014/main" id="{75C56826-D4E5-42ED-8529-079651CB30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152144"/>
            <a:ext cx="128016" cy="6539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93" name="Rectangle 44">
            <a:extLst>
              <a:ext uri="{FF2B5EF4-FFF2-40B4-BE49-F238E27FC236}">
                <a16:creationId xmlns:a16="http://schemas.microsoft.com/office/drawing/2014/main" id="{82095FCE-EF05-4443-B97A-85DEE3A5CA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8912" y="2185062"/>
            <a:ext cx="498348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p:cNvSpPr>
            <a:spLocks noGrp="1"/>
          </p:cNvSpPr>
          <p:nvPr>
            <p:ph idx="1"/>
          </p:nvPr>
        </p:nvSpPr>
        <p:spPr>
          <a:xfrm>
            <a:off x="373419" y="2194206"/>
            <a:ext cx="5218175" cy="4754946"/>
          </a:xfrm>
        </p:spPr>
        <p:txBody>
          <a:bodyPr>
            <a:normAutofit fontScale="92500" lnSpcReduction="20000"/>
          </a:bodyPr>
          <a:lstStyle/>
          <a:p>
            <a:pPr>
              <a:lnSpc>
                <a:spcPct val="120000"/>
              </a:lnSpc>
            </a:pPr>
            <a:r>
              <a:rPr lang="en-GB" sz="1800" b="1" dirty="0"/>
              <a:t>National Initiatives for Open Science in Europe – NI4OS Europe </a:t>
            </a:r>
            <a:r>
              <a:rPr lang="en-GB" sz="1800" b="1" dirty="0">
                <a:sym typeface="Wingdings" panose="05000000000000000000" pitchFamily="2" charset="2"/>
              </a:rPr>
              <a:t> </a:t>
            </a:r>
            <a:r>
              <a:rPr lang="en-GB" sz="1800" b="1" dirty="0"/>
              <a:t>1 out of 4 regional EOSC projects.</a:t>
            </a:r>
            <a:endParaRPr lang="el-GR" sz="1800" b="1" dirty="0"/>
          </a:p>
          <a:p>
            <a:pPr>
              <a:lnSpc>
                <a:spcPct val="120000"/>
              </a:lnSpc>
            </a:pPr>
            <a:r>
              <a:rPr lang="nl-NL" sz="1800" b="1" dirty="0"/>
              <a:t>Main Objectives:</a:t>
            </a:r>
            <a:endParaRPr lang="en-GB" sz="1800" b="1" dirty="0"/>
          </a:p>
          <a:p>
            <a:pPr lvl="1">
              <a:lnSpc>
                <a:spcPct val="120000"/>
              </a:lnSpc>
              <a:buFont typeface="Wingdings" panose="05000000000000000000" pitchFamily="2" charset="2"/>
              <a:buChar char="ü"/>
            </a:pPr>
            <a:r>
              <a:rPr lang="en-GB" sz="1800" dirty="0"/>
              <a:t>Support the development and inclusion of the National Open Science Cloud initiatives in 15 Member States and Associated Countries in the EOSC governance.</a:t>
            </a:r>
          </a:p>
          <a:p>
            <a:pPr lvl="1">
              <a:lnSpc>
                <a:spcPct val="120000"/>
              </a:lnSpc>
              <a:buFont typeface="Wingdings" panose="05000000000000000000" pitchFamily="2" charset="2"/>
              <a:buChar char="ü"/>
            </a:pPr>
            <a:r>
              <a:rPr lang="en-GB" sz="1800" dirty="0"/>
              <a:t>Establish within the community the EOSC philosophy and FAIR principles for data Findability, Accessibility, Interoperability and Reusability (FAIR).</a:t>
            </a:r>
          </a:p>
          <a:p>
            <a:pPr lvl="1">
              <a:lnSpc>
                <a:spcPct val="120000"/>
              </a:lnSpc>
              <a:buFont typeface="Wingdings" panose="05000000000000000000" pitchFamily="2" charset="2"/>
              <a:buChar char="ü"/>
            </a:pPr>
            <a:r>
              <a:rPr lang="en-GB" sz="1800" dirty="0"/>
              <a:t>Provide technical and policy support for on-boarding of service providers into EOSC, including generic services (compute, data storage, data management), thematic services, repositories and data sets.</a:t>
            </a: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46312" y="517600"/>
            <a:ext cx="3677830" cy="2743200"/>
          </a:xfrm>
          <a:prstGeom prst="rect">
            <a:avLst/>
          </a:prstGeom>
        </p:spPr>
      </p:pic>
      <p:pic>
        <p:nvPicPr>
          <p:cNvPr id="10" name="Picture 9">
            <a:extLst>
              <a:ext uri="{FF2B5EF4-FFF2-40B4-BE49-F238E27FC236}">
                <a16:creationId xmlns:a16="http://schemas.microsoft.com/office/drawing/2014/main" id="{506CE486-B09D-45C4-A957-32301B05451F}"/>
              </a:ext>
            </a:extLst>
          </p:cNvPr>
          <p:cNvPicPr>
            <a:picLocks noChangeAspect="1"/>
          </p:cNvPicPr>
          <p:nvPr/>
        </p:nvPicPr>
        <p:blipFill>
          <a:blip r:embed="rId4"/>
          <a:stretch>
            <a:fillRect/>
          </a:stretch>
        </p:blipFill>
        <p:spPr>
          <a:xfrm>
            <a:off x="6691409" y="3429000"/>
            <a:ext cx="4987637" cy="2743200"/>
          </a:xfrm>
          <a:prstGeom prst="rect">
            <a:avLst/>
          </a:prstGeom>
        </p:spPr>
      </p:pic>
      <p:sp>
        <p:nvSpPr>
          <p:cNvPr id="4" name="Footer Placeholder 3"/>
          <p:cNvSpPr>
            <a:spLocks noGrp="1"/>
          </p:cNvSpPr>
          <p:nvPr>
            <p:ph type="ftr" sz="quarter" idx="11"/>
          </p:nvPr>
        </p:nvSpPr>
        <p:spPr>
          <a:xfrm>
            <a:off x="6096000" y="6356350"/>
            <a:ext cx="3880104" cy="365125"/>
          </a:xfrm>
        </p:spPr>
        <p:txBody>
          <a:bodyPr>
            <a:normAutofit/>
          </a:bodyPr>
          <a:lstStyle/>
          <a:p>
            <a:pPr algn="l">
              <a:lnSpc>
                <a:spcPct val="90000"/>
              </a:lnSpc>
              <a:spcAft>
                <a:spcPts val="600"/>
              </a:spcAft>
            </a:pPr>
            <a:r>
              <a:rPr lang="en-GB" sz="900">
                <a:solidFill>
                  <a:schemeClr val="tx1">
                    <a:lumMod val="50000"/>
                    <a:lumOff val="50000"/>
                  </a:schemeClr>
                </a:solidFill>
              </a:rPr>
              <a:t>NI4OS-Europe training event in Greece “Developing FAIR and EOSC skills”, 28-29 January 2021 </a:t>
            </a:r>
            <a:endParaRPr lang="en-US" sz="900">
              <a:solidFill>
                <a:schemeClr val="tx1">
                  <a:lumMod val="50000"/>
                  <a:lumOff val="50000"/>
                </a:schemeClr>
              </a:solidFill>
            </a:endParaRPr>
          </a:p>
        </p:txBody>
      </p:sp>
      <p:sp>
        <p:nvSpPr>
          <p:cNvPr id="5" name="Slide Number Placeholder 4"/>
          <p:cNvSpPr>
            <a:spLocks noGrp="1"/>
          </p:cNvSpPr>
          <p:nvPr>
            <p:ph type="sldNum" sz="quarter" idx="12"/>
          </p:nvPr>
        </p:nvSpPr>
        <p:spPr>
          <a:xfrm>
            <a:off x="10326623" y="6356350"/>
            <a:ext cx="1426464" cy="365125"/>
          </a:xfrm>
        </p:spPr>
        <p:txBody>
          <a:bodyPr>
            <a:normAutofit/>
          </a:bodyPr>
          <a:lstStyle/>
          <a:p>
            <a:pPr>
              <a:spcAft>
                <a:spcPts val="600"/>
              </a:spcAft>
            </a:pPr>
            <a:fld id="{E8321681-3B98-44C9-B431-7E0EFD004BBE}" type="slidenum">
              <a:rPr lang="en-US" smtClean="0">
                <a:solidFill>
                  <a:schemeClr val="tx1">
                    <a:lumMod val="50000"/>
                    <a:lumOff val="50000"/>
                  </a:schemeClr>
                </a:solidFill>
              </a:rPr>
              <a:pPr>
                <a:spcAft>
                  <a:spcPts val="600"/>
                </a:spcAft>
              </a:pPr>
              <a:t>16</a:t>
            </a:fld>
            <a:endParaRPr lang="en-US">
              <a:solidFill>
                <a:schemeClr val="tx1">
                  <a:lumMod val="50000"/>
                  <a:lumOff val="50000"/>
                </a:schemeClr>
              </a:solidFill>
            </a:endParaRPr>
          </a:p>
        </p:txBody>
      </p:sp>
      <p:sp>
        <p:nvSpPr>
          <p:cNvPr id="7" name="Content Placeholder 2">
            <a:extLst>
              <a:ext uri="{FF2B5EF4-FFF2-40B4-BE49-F238E27FC236}">
                <a16:creationId xmlns:a16="http://schemas.microsoft.com/office/drawing/2014/main" id="{2036DE30-7509-461B-B7BE-4701E5A4BC3A}"/>
              </a:ext>
            </a:extLst>
          </p:cNvPr>
          <p:cNvSpPr txBox="1">
            <a:spLocks/>
          </p:cNvSpPr>
          <p:nvPr/>
        </p:nvSpPr>
        <p:spPr>
          <a:xfrm>
            <a:off x="1048684" y="4599544"/>
            <a:ext cx="10169045" cy="145835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3875BF"/>
              </a:buClr>
              <a:buSzPct val="70000"/>
              <a:buFont typeface="Wingdings" panose="05000000000000000000" pitchFamily="2" charset="2"/>
              <a:buChar char="q"/>
              <a:defRPr sz="2800" kern="1200">
                <a:solidFill>
                  <a:srgbClr val="193557"/>
                </a:solidFill>
                <a:latin typeface="+mn-lt"/>
                <a:ea typeface="+mn-ea"/>
                <a:cs typeface="+mn-cs"/>
              </a:defRPr>
            </a:lvl1pPr>
            <a:lvl2pPr marL="6858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2400" kern="1200">
                <a:solidFill>
                  <a:srgbClr val="193557"/>
                </a:solidFill>
                <a:latin typeface="+mn-lt"/>
                <a:ea typeface="+mn-ea"/>
                <a:cs typeface="+mn-cs"/>
              </a:defRPr>
            </a:lvl2pPr>
            <a:lvl3pPr marL="11430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2000" kern="1200">
                <a:solidFill>
                  <a:srgbClr val="193557"/>
                </a:solidFill>
                <a:latin typeface="+mn-lt"/>
                <a:ea typeface="+mn-ea"/>
                <a:cs typeface="+mn-cs"/>
              </a:defRPr>
            </a:lvl3pPr>
            <a:lvl4pPr marL="16002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1800" kern="1200">
                <a:solidFill>
                  <a:srgbClr val="193557"/>
                </a:solidFill>
                <a:latin typeface="+mn-lt"/>
                <a:ea typeface="+mn-ea"/>
                <a:cs typeface="+mn-cs"/>
              </a:defRPr>
            </a:lvl4pPr>
            <a:lvl5pPr marL="20574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1800" kern="1200">
                <a:solidFill>
                  <a:srgbClr val="193557"/>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lnSpc>
                <a:spcPct val="150000"/>
              </a:lnSpc>
            </a:pPr>
            <a:endParaRPr lang="en-GB" sz="3200" dirty="0"/>
          </a:p>
        </p:txBody>
      </p:sp>
    </p:spTree>
    <p:extLst>
      <p:ext uri="{BB962C8B-B14F-4D97-AF65-F5344CB8AC3E}">
        <p14:creationId xmlns:p14="http://schemas.microsoft.com/office/powerpoint/2010/main" val="35794032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nl-NL" sz="3600" dirty="0"/>
              <a:t>NI4OS-Europe</a:t>
            </a:r>
            <a:endParaRPr lang="en-US" dirty="0"/>
          </a:p>
        </p:txBody>
      </p:sp>
      <p:sp>
        <p:nvSpPr>
          <p:cNvPr id="4" name="Footer Placeholder 3"/>
          <p:cNvSpPr>
            <a:spLocks noGrp="1"/>
          </p:cNvSpPr>
          <p:nvPr>
            <p:ph type="ftr" sz="quarter" idx="11"/>
          </p:nvPr>
        </p:nvSpPr>
        <p:spPr/>
        <p:txBody>
          <a:bodyPr/>
          <a:lstStyle/>
          <a:p>
            <a:r>
              <a:rPr lang="en-GB" dirty="0"/>
              <a:t>NI4OS-Europe training event in Greece “Developing FAIR and EOSC skills”, 28-29 January 2021 </a:t>
            </a:r>
            <a:endParaRPr lang="en-US" dirty="0"/>
          </a:p>
        </p:txBody>
      </p:sp>
      <p:sp>
        <p:nvSpPr>
          <p:cNvPr id="5" name="Slide Number Placeholder 4"/>
          <p:cNvSpPr>
            <a:spLocks noGrp="1"/>
          </p:cNvSpPr>
          <p:nvPr>
            <p:ph type="sldNum" sz="quarter" idx="12"/>
          </p:nvPr>
        </p:nvSpPr>
        <p:spPr/>
        <p:txBody>
          <a:bodyPr/>
          <a:lstStyle/>
          <a:p>
            <a:fld id="{E8321681-3B98-44C9-B431-7E0EFD004BBE}" type="slidenum">
              <a:rPr lang="en-US" smtClean="0"/>
              <a:t>17</a:t>
            </a:fld>
            <a:endParaRPr lang="en-US"/>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33946" y="-8954"/>
            <a:ext cx="1258053" cy="939979"/>
          </a:xfrm>
          <a:prstGeom prst="rect">
            <a:avLst/>
          </a:prstGeom>
        </p:spPr>
      </p:pic>
      <p:sp>
        <p:nvSpPr>
          <p:cNvPr id="7" name="Content Placeholder 2">
            <a:extLst>
              <a:ext uri="{FF2B5EF4-FFF2-40B4-BE49-F238E27FC236}">
                <a16:creationId xmlns:a16="http://schemas.microsoft.com/office/drawing/2014/main" id="{2036DE30-7509-461B-B7BE-4701E5A4BC3A}"/>
              </a:ext>
            </a:extLst>
          </p:cNvPr>
          <p:cNvSpPr txBox="1">
            <a:spLocks/>
          </p:cNvSpPr>
          <p:nvPr/>
        </p:nvSpPr>
        <p:spPr>
          <a:xfrm>
            <a:off x="1048684" y="4599544"/>
            <a:ext cx="10169045" cy="145835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3875BF"/>
              </a:buClr>
              <a:buSzPct val="70000"/>
              <a:buFont typeface="Wingdings" panose="05000000000000000000" pitchFamily="2" charset="2"/>
              <a:buChar char="q"/>
              <a:defRPr sz="2800" kern="1200">
                <a:solidFill>
                  <a:srgbClr val="193557"/>
                </a:solidFill>
                <a:latin typeface="+mn-lt"/>
                <a:ea typeface="+mn-ea"/>
                <a:cs typeface="+mn-cs"/>
              </a:defRPr>
            </a:lvl1pPr>
            <a:lvl2pPr marL="6858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2400" kern="1200">
                <a:solidFill>
                  <a:srgbClr val="193557"/>
                </a:solidFill>
                <a:latin typeface="+mn-lt"/>
                <a:ea typeface="+mn-ea"/>
                <a:cs typeface="+mn-cs"/>
              </a:defRPr>
            </a:lvl2pPr>
            <a:lvl3pPr marL="11430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2000" kern="1200">
                <a:solidFill>
                  <a:srgbClr val="193557"/>
                </a:solidFill>
                <a:latin typeface="+mn-lt"/>
                <a:ea typeface="+mn-ea"/>
                <a:cs typeface="+mn-cs"/>
              </a:defRPr>
            </a:lvl3pPr>
            <a:lvl4pPr marL="16002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1800" kern="1200">
                <a:solidFill>
                  <a:srgbClr val="193557"/>
                </a:solidFill>
                <a:latin typeface="+mn-lt"/>
                <a:ea typeface="+mn-ea"/>
                <a:cs typeface="+mn-cs"/>
              </a:defRPr>
            </a:lvl4pPr>
            <a:lvl5pPr marL="20574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1800" kern="1200">
                <a:solidFill>
                  <a:srgbClr val="193557"/>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lnSpc>
                <a:spcPct val="150000"/>
              </a:lnSpc>
            </a:pPr>
            <a:endParaRPr lang="en-GB" sz="3200" dirty="0"/>
          </a:p>
        </p:txBody>
      </p:sp>
      <p:sp>
        <p:nvSpPr>
          <p:cNvPr id="11" name="Google Shape;170;g97a7961268_0_1">
            <a:extLst>
              <a:ext uri="{FF2B5EF4-FFF2-40B4-BE49-F238E27FC236}">
                <a16:creationId xmlns:a16="http://schemas.microsoft.com/office/drawing/2014/main" id="{58CC2A82-C846-4D26-A0B7-E00E84FAF516}"/>
              </a:ext>
            </a:extLst>
          </p:cNvPr>
          <p:cNvSpPr txBox="1">
            <a:spLocks/>
          </p:cNvSpPr>
          <p:nvPr/>
        </p:nvSpPr>
        <p:spPr>
          <a:xfrm>
            <a:off x="826026" y="1026300"/>
            <a:ext cx="10391703" cy="4805400"/>
          </a:xfrm>
          <a:prstGeom prst="rect">
            <a:avLst/>
          </a:prstGeom>
        </p:spPr>
        <p:txBody>
          <a:bodyPr spcFirstLastPara="1" vert="horz" wrap="square" lIns="91425" tIns="45700" rIns="91425" bIns="45700" rtlCol="0" anchor="t" anchorCtr="0">
            <a:noAutofit/>
          </a:bodyPr>
          <a:lstStyle>
            <a:lvl1pPr marL="228600" indent="-228600" algn="l" defTabSz="914400" rtl="0" eaLnBrk="1" latinLnBrk="0" hangingPunct="1">
              <a:lnSpc>
                <a:spcPct val="90000"/>
              </a:lnSpc>
              <a:spcBef>
                <a:spcPts val="1000"/>
              </a:spcBef>
              <a:buClr>
                <a:srgbClr val="3875BF"/>
              </a:buClr>
              <a:buSzPct val="70000"/>
              <a:buFont typeface="Wingdings" panose="05000000000000000000" pitchFamily="2" charset="2"/>
              <a:buChar char="q"/>
              <a:defRPr sz="2800" kern="1200">
                <a:solidFill>
                  <a:srgbClr val="193557"/>
                </a:solidFill>
                <a:latin typeface="+mn-lt"/>
                <a:ea typeface="+mn-ea"/>
                <a:cs typeface="+mn-cs"/>
              </a:defRPr>
            </a:lvl1pPr>
            <a:lvl2pPr marL="6858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2400" kern="1200">
                <a:solidFill>
                  <a:srgbClr val="193557"/>
                </a:solidFill>
                <a:latin typeface="+mn-lt"/>
                <a:ea typeface="+mn-ea"/>
                <a:cs typeface="+mn-cs"/>
              </a:defRPr>
            </a:lvl2pPr>
            <a:lvl3pPr marL="11430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2000" kern="1200">
                <a:solidFill>
                  <a:srgbClr val="193557"/>
                </a:solidFill>
                <a:latin typeface="+mn-lt"/>
                <a:ea typeface="+mn-ea"/>
                <a:cs typeface="+mn-cs"/>
              </a:defRPr>
            </a:lvl3pPr>
            <a:lvl4pPr marL="16002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1800" kern="1200">
                <a:solidFill>
                  <a:srgbClr val="193557"/>
                </a:solidFill>
                <a:latin typeface="+mn-lt"/>
                <a:ea typeface="+mn-ea"/>
                <a:cs typeface="+mn-cs"/>
              </a:defRPr>
            </a:lvl4pPr>
            <a:lvl5pPr marL="20574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1800" kern="1200">
                <a:solidFill>
                  <a:srgbClr val="193557"/>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61340" indent="-457200">
              <a:lnSpc>
                <a:spcPct val="150000"/>
              </a:lnSpc>
              <a:buSzPts val="1960"/>
            </a:pPr>
            <a:r>
              <a:rPr lang="en-GB" sz="2000" dirty="0"/>
              <a:t>Onboarding includes all practical activities taken to incorporate a research resources into the EOSC federation</a:t>
            </a:r>
          </a:p>
          <a:p>
            <a:pPr marL="561340" indent="-457200">
              <a:lnSpc>
                <a:spcPct val="150000"/>
              </a:lnSpc>
              <a:spcBef>
                <a:spcPts val="0"/>
              </a:spcBef>
              <a:buSzPts val="1960"/>
            </a:pPr>
            <a:r>
              <a:rPr lang="en-GB" sz="2000" dirty="0"/>
              <a:t>In general, NI4OS resource onboarding includes five main steps:</a:t>
            </a:r>
          </a:p>
          <a:p>
            <a:pPr marL="1036320" lvl="1" indent="-457200">
              <a:lnSpc>
                <a:spcPct val="150000"/>
              </a:lnSpc>
              <a:spcBef>
                <a:spcPts val="0"/>
              </a:spcBef>
              <a:buSzPts val="1680"/>
              <a:buFont typeface="+mj-lt"/>
              <a:buAutoNum type="arabicPeriod"/>
            </a:pPr>
            <a:r>
              <a:rPr lang="en-GB" sz="1800" dirty="0"/>
              <a:t>a request via a dedicated from - project operational team will initiate the onboarding procedure for all resources and send the corresponding request to the EOSC,</a:t>
            </a:r>
          </a:p>
          <a:p>
            <a:pPr marL="1036320" lvl="1" indent="-457200">
              <a:lnSpc>
                <a:spcPct val="150000"/>
              </a:lnSpc>
              <a:spcBef>
                <a:spcPts val="0"/>
              </a:spcBef>
              <a:buSzPts val="1680"/>
              <a:buFont typeface="+mj-lt"/>
              <a:buAutoNum type="arabicPeriod"/>
            </a:pPr>
            <a:r>
              <a:rPr lang="en-GB" sz="1800" dirty="0"/>
              <a:t>relevant information is gathered using a portal-specific RDT,</a:t>
            </a:r>
          </a:p>
          <a:p>
            <a:pPr marL="1036320" lvl="1" indent="-457200">
              <a:lnSpc>
                <a:spcPct val="150000"/>
              </a:lnSpc>
              <a:spcBef>
                <a:spcPts val="0"/>
              </a:spcBef>
              <a:buSzPts val="1680"/>
              <a:buFont typeface="+mj-lt"/>
              <a:buAutoNum type="arabicPeriod"/>
            </a:pPr>
            <a:r>
              <a:rPr lang="en-GB" sz="1800" dirty="0"/>
              <a:t>a resource is integrated with the NI4OS pre-production environment,</a:t>
            </a:r>
          </a:p>
          <a:p>
            <a:pPr marL="1036320" lvl="1" indent="-457200">
              <a:lnSpc>
                <a:spcPct val="150000"/>
              </a:lnSpc>
              <a:spcBef>
                <a:spcPts val="0"/>
              </a:spcBef>
              <a:buSzPts val="1680"/>
              <a:buFont typeface="+mj-lt"/>
              <a:buAutoNum type="arabicPeriod"/>
            </a:pPr>
            <a:r>
              <a:rPr lang="en-GB" sz="1800" dirty="0"/>
              <a:t>a service is validated by tools from the NI4OS pre-production environment,</a:t>
            </a:r>
          </a:p>
          <a:p>
            <a:pPr marL="1036320" lvl="1" indent="-457200">
              <a:lnSpc>
                <a:spcPct val="150000"/>
              </a:lnSpc>
              <a:spcBef>
                <a:spcPts val="0"/>
              </a:spcBef>
              <a:buSzPts val="1680"/>
              <a:buFont typeface="+mj-lt"/>
              <a:buAutoNum type="arabicPeriod"/>
            </a:pPr>
            <a:r>
              <a:rPr lang="en-GB" sz="1800" dirty="0"/>
              <a:t>a service is published in the EOSC catalogue</a:t>
            </a:r>
          </a:p>
        </p:txBody>
      </p:sp>
      <p:pic>
        <p:nvPicPr>
          <p:cNvPr id="12" name="Google Shape;171;g97a7961268_0_1">
            <a:extLst>
              <a:ext uri="{FF2B5EF4-FFF2-40B4-BE49-F238E27FC236}">
                <a16:creationId xmlns:a16="http://schemas.microsoft.com/office/drawing/2014/main" id="{F63283C5-2A66-4D49-946D-025562E0EECC}"/>
              </a:ext>
            </a:extLst>
          </p:cNvPr>
          <p:cNvPicPr preferRelativeResize="0"/>
          <p:nvPr/>
        </p:nvPicPr>
        <p:blipFill>
          <a:blip r:embed="rId4">
            <a:alphaModFix/>
          </a:blip>
          <a:stretch>
            <a:fillRect/>
          </a:stretch>
        </p:blipFill>
        <p:spPr>
          <a:xfrm>
            <a:off x="581525" y="5011375"/>
            <a:ext cx="10758901" cy="1204025"/>
          </a:xfrm>
          <a:prstGeom prst="rect">
            <a:avLst/>
          </a:prstGeom>
          <a:noFill/>
          <a:ln>
            <a:noFill/>
          </a:ln>
        </p:spPr>
      </p:pic>
    </p:spTree>
    <p:extLst>
      <p:ext uri="{BB962C8B-B14F-4D97-AF65-F5344CB8AC3E}">
        <p14:creationId xmlns:p14="http://schemas.microsoft.com/office/powerpoint/2010/main" val="4034187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81271-709D-471D-A12B-CCF3369D0400}"/>
              </a:ext>
            </a:extLst>
          </p:cNvPr>
          <p:cNvSpPr>
            <a:spLocks noGrp="1"/>
          </p:cNvSpPr>
          <p:nvPr>
            <p:ph type="title"/>
          </p:nvPr>
        </p:nvSpPr>
        <p:spPr/>
        <p:txBody>
          <a:bodyPr/>
          <a:lstStyle/>
          <a:p>
            <a:r>
              <a:rPr lang="nl-NL"/>
              <a:t>Thank you	</a:t>
            </a:r>
            <a:endParaRPr lang="en-GB" dirty="0"/>
          </a:p>
        </p:txBody>
      </p:sp>
      <p:sp>
        <p:nvSpPr>
          <p:cNvPr id="3" name="Content Placeholder 2">
            <a:extLst>
              <a:ext uri="{FF2B5EF4-FFF2-40B4-BE49-F238E27FC236}">
                <a16:creationId xmlns:a16="http://schemas.microsoft.com/office/drawing/2014/main" id="{8EBDD1DB-7981-4856-81D4-0C16ECB1BA52}"/>
              </a:ext>
            </a:extLst>
          </p:cNvPr>
          <p:cNvSpPr>
            <a:spLocks noGrp="1"/>
          </p:cNvSpPr>
          <p:nvPr>
            <p:ph idx="1"/>
          </p:nvPr>
        </p:nvSpPr>
        <p:spPr>
          <a:xfrm>
            <a:off x="888786" y="1588652"/>
            <a:ext cx="2656520" cy="820134"/>
          </a:xfrm>
        </p:spPr>
        <p:txBody>
          <a:bodyPr/>
          <a:lstStyle/>
          <a:p>
            <a:pPr algn="ctr"/>
            <a:r>
              <a:rPr lang="nl-NL" dirty="0"/>
              <a:t> Any Question?</a:t>
            </a:r>
          </a:p>
          <a:p>
            <a:pPr algn="ctr"/>
            <a:endParaRPr lang="nl-NL" dirty="0"/>
          </a:p>
          <a:p>
            <a:pPr algn="ctr"/>
            <a:endParaRPr lang="nl-NL" dirty="0"/>
          </a:p>
          <a:p>
            <a:pPr marL="0" indent="0" algn="ctr">
              <a:buNone/>
            </a:pPr>
            <a:endParaRPr lang="en-GB" dirty="0"/>
          </a:p>
        </p:txBody>
      </p:sp>
      <p:graphicFrame>
        <p:nvGraphicFramePr>
          <p:cNvPr id="7" name="Table 6">
            <a:extLst>
              <a:ext uri="{FF2B5EF4-FFF2-40B4-BE49-F238E27FC236}">
                <a16:creationId xmlns:a16="http://schemas.microsoft.com/office/drawing/2014/main" id="{24C6C8BE-3416-4512-A76F-22BC04FD981E}"/>
              </a:ext>
            </a:extLst>
          </p:cNvPr>
          <p:cNvGraphicFramePr>
            <a:graphicFrameLocks noGrp="1"/>
          </p:cNvGraphicFramePr>
          <p:nvPr>
            <p:extLst>
              <p:ext uri="{D42A27DB-BD31-4B8C-83A1-F6EECF244321}">
                <p14:modId xmlns:p14="http://schemas.microsoft.com/office/powerpoint/2010/main" val="740290535"/>
              </p:ext>
            </p:extLst>
          </p:nvPr>
        </p:nvGraphicFramePr>
        <p:xfrm>
          <a:off x="888785" y="3429000"/>
          <a:ext cx="6460015" cy="2761742"/>
        </p:xfrm>
        <a:graphic>
          <a:graphicData uri="http://schemas.openxmlformats.org/drawingml/2006/table">
            <a:tbl>
              <a:tblPr firstRow="1" firstCol="1" bandRow="1"/>
              <a:tblGrid>
                <a:gridCol w="6460015">
                  <a:extLst>
                    <a:ext uri="{9D8B030D-6E8A-4147-A177-3AD203B41FA5}">
                      <a16:colId xmlns:a16="http://schemas.microsoft.com/office/drawing/2014/main" val="1938413579"/>
                    </a:ext>
                  </a:extLst>
                </a:gridCol>
              </a:tblGrid>
              <a:tr h="240773">
                <a:tc>
                  <a:txBody>
                    <a:bodyPr/>
                    <a:lstStyle/>
                    <a:p>
                      <a:endParaRPr lang="en-GB" sz="2000">
                        <a:effectLst/>
                        <a:latin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extLst>
                  <a:ext uri="{0D108BD9-81ED-4DB2-BD59-A6C34878D82A}">
                    <a16:rowId xmlns:a16="http://schemas.microsoft.com/office/drawing/2014/main" val="2870416740"/>
                  </a:ext>
                </a:extLst>
              </a:tr>
              <a:tr h="754824">
                <a:tc>
                  <a:txBody>
                    <a:bodyPr/>
                    <a:lstStyle/>
                    <a:p>
                      <a:pPr>
                        <a:lnSpc>
                          <a:spcPct val="150000"/>
                        </a:lnSpc>
                      </a:pPr>
                      <a:endParaRPr lang="en-GB" sz="2400" dirty="0">
                        <a:solidFill>
                          <a:srgbClr val="7492C9"/>
                        </a:solidFill>
                        <a:effectLst/>
                        <a:latin typeface="Verdana" panose="020B0604030504040204" pitchFamily="34" charset="0"/>
                        <a:ea typeface="Calibri" panose="020F0502020204030204" pitchFamily="34" charset="0"/>
                        <a:cs typeface="Calibri" panose="020F0502020204030204" pitchFamily="34" charset="0"/>
                      </a:endParaRPr>
                    </a:p>
                    <a:p>
                      <a:pPr>
                        <a:lnSpc>
                          <a:spcPct val="150000"/>
                        </a:lnSpc>
                      </a:pPr>
                      <a:r>
                        <a:rPr lang="en-GB" sz="2000" dirty="0" err="1">
                          <a:solidFill>
                            <a:srgbClr val="2F5496"/>
                          </a:solidFill>
                          <a:effectLst/>
                          <a:latin typeface="Verdana" panose="020B0604030504040204" pitchFamily="34" charset="0"/>
                          <a:ea typeface="Times New Roman" panose="02020603050405020304" pitchFamily="18" charset="0"/>
                          <a:cs typeface="Times New Roman" panose="02020603050405020304" pitchFamily="18" charset="0"/>
                        </a:rPr>
                        <a:t>Dr.</a:t>
                      </a:r>
                      <a:r>
                        <a:rPr lang="en-GB" sz="2000" dirty="0">
                          <a:solidFill>
                            <a:srgbClr val="2F5496"/>
                          </a:solidFill>
                          <a:effectLst/>
                          <a:latin typeface="Verdana" panose="020B0604030504040204" pitchFamily="34" charset="0"/>
                          <a:ea typeface="Times New Roman" panose="02020603050405020304" pitchFamily="18" charset="0"/>
                          <a:cs typeface="Times New Roman" panose="02020603050405020304" pitchFamily="18" charset="0"/>
                        </a:rPr>
                        <a:t> Ilias Papastamatiou</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extLst>
                  <a:ext uri="{0D108BD9-81ED-4DB2-BD59-A6C34878D82A}">
                    <a16:rowId xmlns:a16="http://schemas.microsoft.com/office/drawing/2014/main" val="38968271"/>
                  </a:ext>
                </a:extLst>
              </a:tr>
              <a:tr h="281203">
                <a:tc>
                  <a:txBody>
                    <a:bodyPr/>
                    <a:lstStyle/>
                    <a:p>
                      <a:pPr>
                        <a:lnSpc>
                          <a:spcPct val="150000"/>
                        </a:lnSpc>
                      </a:pPr>
                      <a:endParaRPr lang="en-GB" sz="1800" dirty="0">
                        <a:solidFill>
                          <a:schemeClr val="tx1"/>
                        </a:solidFill>
                        <a:effectLst/>
                        <a:latin typeface="Verdana" panose="020B0604030504040204" pitchFamily="34" charset="0"/>
                        <a:ea typeface="Times New Roman" panose="02020603050405020304" pitchFamily="18" charset="0"/>
                        <a:cs typeface="Times New Roman" panose="02020603050405020304" pitchFamily="18" charset="0"/>
                      </a:endParaRPr>
                    </a:p>
                  </a:txBody>
                  <a:tcPr marL="0" marR="0" marT="0" marB="0">
                    <a:lnL>
                      <a:noFill/>
                    </a:lnL>
                    <a:lnR>
                      <a:noFill/>
                    </a:lnR>
                    <a:lnT>
                      <a:noFill/>
                    </a:lnT>
                    <a:lnB>
                      <a:noFill/>
                    </a:lnB>
                  </a:tcPr>
                </a:tc>
                <a:extLst>
                  <a:ext uri="{0D108BD9-81ED-4DB2-BD59-A6C34878D82A}">
                    <a16:rowId xmlns:a16="http://schemas.microsoft.com/office/drawing/2014/main" val="2730844776"/>
                  </a:ext>
                </a:extLst>
              </a:tr>
              <a:tr h="257126">
                <a:tc>
                  <a:txBody>
                    <a:bodyPr/>
                    <a:lstStyle/>
                    <a:p>
                      <a:pPr>
                        <a:lnSpc>
                          <a:spcPct val="150000"/>
                        </a:lnSpc>
                      </a:pPr>
                      <a:r>
                        <a:rPr lang="en-GB" sz="1600" b="1" dirty="0">
                          <a:solidFill>
                            <a:srgbClr val="2F5496"/>
                          </a:solidFill>
                          <a:effectLst/>
                          <a:latin typeface="Verdana" panose="020B0604030504040204" pitchFamily="34" charset="0"/>
                          <a:ea typeface="Times New Roman" panose="02020603050405020304" pitchFamily="18" charset="0"/>
                          <a:cs typeface="Times New Roman" panose="02020603050405020304" pitchFamily="18" charset="0"/>
                        </a:rPr>
                        <a:t>email:</a:t>
                      </a:r>
                      <a:r>
                        <a:rPr lang="en-GB" sz="1600" dirty="0">
                          <a:solidFill>
                            <a:srgbClr val="222222"/>
                          </a:solidFill>
                          <a:effectLst/>
                          <a:latin typeface="Verdana" panose="020B0604030504040204" pitchFamily="34" charset="0"/>
                          <a:ea typeface="Times New Roman" panose="02020603050405020304" pitchFamily="18" charset="0"/>
                          <a:cs typeface="Times New Roman" panose="02020603050405020304" pitchFamily="18" charset="0"/>
                        </a:rPr>
                        <a:t> ipapastamatiou@admin.grnet.gr</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extLst>
                  <a:ext uri="{0D108BD9-81ED-4DB2-BD59-A6C34878D82A}">
                    <a16:rowId xmlns:a16="http://schemas.microsoft.com/office/drawing/2014/main" val="3531626805"/>
                  </a:ext>
                </a:extLst>
              </a:tr>
              <a:tr h="344013">
                <a:tc>
                  <a:txBody>
                    <a:bodyPr/>
                    <a:lstStyle/>
                    <a:p>
                      <a:pPr>
                        <a:lnSpc>
                          <a:spcPct val="150000"/>
                        </a:lnSpc>
                      </a:pP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extLst>
                  <a:ext uri="{0D108BD9-81ED-4DB2-BD59-A6C34878D82A}">
                    <a16:rowId xmlns:a16="http://schemas.microsoft.com/office/drawing/2014/main" val="2866156744"/>
                  </a:ext>
                </a:extLst>
              </a:tr>
              <a:tr h="323840">
                <a:tc>
                  <a:txBody>
                    <a:bodyPr/>
                    <a:lstStyle/>
                    <a:p>
                      <a:pPr>
                        <a:lnSpc>
                          <a:spcPct val="150000"/>
                        </a:lnSpc>
                      </a:pP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a:noFill/>
                    </a:lnB>
                  </a:tcPr>
                </a:tc>
                <a:extLst>
                  <a:ext uri="{0D108BD9-81ED-4DB2-BD59-A6C34878D82A}">
                    <a16:rowId xmlns:a16="http://schemas.microsoft.com/office/drawing/2014/main" val="2710773222"/>
                  </a:ext>
                </a:extLst>
              </a:tr>
            </a:tbl>
          </a:graphicData>
        </a:graphic>
      </p:graphicFrame>
      <p:pic>
        <p:nvPicPr>
          <p:cNvPr id="1028" name="Picture 1" descr="GRnet website">
            <a:extLst>
              <a:ext uri="{FF2B5EF4-FFF2-40B4-BE49-F238E27FC236}">
                <a16:creationId xmlns:a16="http://schemas.microsoft.com/office/drawing/2014/main" id="{5BFFC8A5-20ED-43F4-A1A4-4A4D4C0F708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8786" y="3148478"/>
            <a:ext cx="2113356" cy="9157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98000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Presentation Workflow </a:t>
            </a:r>
          </a:p>
        </p:txBody>
      </p:sp>
      <p:sp>
        <p:nvSpPr>
          <p:cNvPr id="3" name="Content Placeholder 2"/>
          <p:cNvSpPr>
            <a:spLocks noGrp="1"/>
          </p:cNvSpPr>
          <p:nvPr>
            <p:ph idx="1"/>
          </p:nvPr>
        </p:nvSpPr>
        <p:spPr/>
        <p:txBody>
          <a:bodyPr>
            <a:normAutofit/>
          </a:bodyPr>
          <a:lstStyle/>
          <a:p>
            <a:pPr>
              <a:lnSpc>
                <a:spcPct val="100000"/>
              </a:lnSpc>
            </a:pPr>
            <a:r>
              <a:rPr lang="el-GR" sz="3600" dirty="0"/>
              <a:t> </a:t>
            </a:r>
            <a:r>
              <a:rPr lang="en-GB" sz="3600" dirty="0"/>
              <a:t>EOSC </a:t>
            </a:r>
          </a:p>
          <a:p>
            <a:pPr>
              <a:lnSpc>
                <a:spcPct val="100000"/>
              </a:lnSpc>
            </a:pPr>
            <a:r>
              <a:rPr lang="en-GB" sz="3600" dirty="0"/>
              <a:t> EOSC Governance</a:t>
            </a:r>
            <a:endParaRPr lang="en-GB" sz="3200" dirty="0"/>
          </a:p>
          <a:p>
            <a:pPr>
              <a:lnSpc>
                <a:spcPct val="100000"/>
              </a:lnSpc>
            </a:pPr>
            <a:r>
              <a:rPr lang="nl-NL" sz="3600" dirty="0"/>
              <a:t> EOSC Architecture</a:t>
            </a:r>
            <a:endParaRPr lang="en-GB" sz="3600" dirty="0"/>
          </a:p>
          <a:p>
            <a:pPr>
              <a:lnSpc>
                <a:spcPct val="100000"/>
              </a:lnSpc>
            </a:pPr>
            <a:r>
              <a:rPr lang="el-GR" sz="3600" dirty="0"/>
              <a:t> </a:t>
            </a:r>
            <a:r>
              <a:rPr lang="nl-NL" sz="3600" dirty="0"/>
              <a:t>NI4OS</a:t>
            </a:r>
            <a:endParaRPr lang="en-GB" sz="3600" dirty="0"/>
          </a:p>
          <a:p>
            <a:pPr>
              <a:lnSpc>
                <a:spcPct val="100000"/>
              </a:lnSpc>
            </a:pPr>
            <a:r>
              <a:rPr lang="en-GB" sz="3600" dirty="0"/>
              <a:t> Conclusion</a:t>
            </a:r>
          </a:p>
        </p:txBody>
      </p:sp>
      <p:sp>
        <p:nvSpPr>
          <p:cNvPr id="4" name="Footer Placeholder 3"/>
          <p:cNvSpPr>
            <a:spLocks noGrp="1"/>
          </p:cNvSpPr>
          <p:nvPr>
            <p:ph type="ftr" sz="quarter" idx="11"/>
          </p:nvPr>
        </p:nvSpPr>
        <p:spPr/>
        <p:txBody>
          <a:bodyPr/>
          <a:lstStyle/>
          <a:p>
            <a:r>
              <a:rPr lang="en-GB" dirty="0"/>
              <a:t>NI4OS-Europe training event in Greece “Developing FAIR and EOSC skills”, 28-29 January 2021 </a:t>
            </a:r>
            <a:endParaRPr lang="en-US" dirty="0"/>
          </a:p>
        </p:txBody>
      </p:sp>
      <p:sp>
        <p:nvSpPr>
          <p:cNvPr id="5" name="Slide Number Placeholder 4"/>
          <p:cNvSpPr>
            <a:spLocks noGrp="1"/>
          </p:cNvSpPr>
          <p:nvPr>
            <p:ph type="sldNum" sz="quarter" idx="12"/>
          </p:nvPr>
        </p:nvSpPr>
        <p:spPr/>
        <p:txBody>
          <a:bodyPr/>
          <a:lstStyle/>
          <a:p>
            <a:fld id="{E8321681-3B98-44C9-B431-7E0EFD004BBE}" type="slidenum">
              <a:rPr lang="en-US" smtClean="0"/>
              <a:t>2</a:t>
            </a:fld>
            <a:endParaRPr lang="en-US"/>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33946" y="-8954"/>
            <a:ext cx="1258053" cy="939979"/>
          </a:xfrm>
          <a:prstGeom prst="rect">
            <a:avLst/>
          </a:prstGeom>
        </p:spPr>
      </p:pic>
    </p:spTree>
    <p:extLst>
      <p:ext uri="{BB962C8B-B14F-4D97-AF65-F5344CB8AC3E}">
        <p14:creationId xmlns:p14="http://schemas.microsoft.com/office/powerpoint/2010/main" val="33148758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dirty="0"/>
              <a:t> </a:t>
            </a:r>
            <a:r>
              <a:rPr lang="en-GB" sz="3600" dirty="0"/>
              <a:t>EOSC</a:t>
            </a:r>
            <a:endParaRPr lang="en-US" dirty="0"/>
          </a:p>
        </p:txBody>
      </p:sp>
      <p:sp>
        <p:nvSpPr>
          <p:cNvPr id="3" name="Content Placeholder 2"/>
          <p:cNvSpPr>
            <a:spLocks noGrp="1"/>
          </p:cNvSpPr>
          <p:nvPr>
            <p:ph idx="1"/>
          </p:nvPr>
        </p:nvSpPr>
        <p:spPr>
          <a:xfrm>
            <a:off x="838200" y="1205344"/>
            <a:ext cx="10514288" cy="4852555"/>
          </a:xfrm>
        </p:spPr>
        <p:txBody>
          <a:bodyPr>
            <a:normAutofit fontScale="85000" lnSpcReduction="10000"/>
          </a:bodyPr>
          <a:lstStyle/>
          <a:p>
            <a:pPr algn="just">
              <a:lnSpc>
                <a:spcPct val="150000"/>
              </a:lnSpc>
            </a:pPr>
            <a:r>
              <a:rPr lang="en-GB" sz="2400" b="1" dirty="0"/>
              <a:t> </a:t>
            </a:r>
            <a:r>
              <a:rPr lang="en-GB" sz="2600" b="1" dirty="0"/>
              <a:t>EOSC took shape in 2015</a:t>
            </a:r>
            <a:r>
              <a:rPr lang="en-GB" sz="2600" dirty="0"/>
              <a:t>, as a vision of</a:t>
            </a:r>
            <a:r>
              <a:rPr lang="el-GR" sz="2600" dirty="0"/>
              <a:t> </a:t>
            </a:r>
            <a:r>
              <a:rPr lang="en-GB" sz="2600" dirty="0"/>
              <a:t>the European Commission to federate existing research data infrastructures to support and develop open science</a:t>
            </a:r>
            <a:r>
              <a:rPr lang="el-GR" sz="2600" dirty="0"/>
              <a:t> </a:t>
            </a:r>
            <a:r>
              <a:rPr lang="en-GB" sz="2600" dirty="0"/>
              <a:t>and open innovation in Europe and beyond</a:t>
            </a:r>
            <a:r>
              <a:rPr lang="nl-NL" sz="2600" dirty="0"/>
              <a:t> </a:t>
            </a:r>
            <a:r>
              <a:rPr lang="nl-NL" sz="2600" dirty="0">
                <a:sym typeface="Wingdings" panose="05000000000000000000" pitchFamily="2" charset="2"/>
              </a:rPr>
              <a:t> </a:t>
            </a:r>
            <a:r>
              <a:rPr lang="nl-NL" sz="2600" dirty="0"/>
              <a:t>Ac</a:t>
            </a:r>
            <a:r>
              <a:rPr lang="en-GB" sz="2600" b="0" dirty="0"/>
              <a:t>cess to scientific data will be easier, cheaper and more efficient</a:t>
            </a:r>
            <a:r>
              <a:rPr lang="el-GR" sz="2600" b="0" dirty="0"/>
              <a:t> </a:t>
            </a:r>
            <a:r>
              <a:rPr lang="nl-NL" sz="2600" b="0" dirty="0"/>
              <a:t>and</a:t>
            </a:r>
            <a:r>
              <a:rPr lang="en-GB" sz="2600" b="0" dirty="0"/>
              <a:t> it will enable the creation of new market opportunities.</a:t>
            </a:r>
            <a:endParaRPr lang="en-GB" sz="2600" dirty="0"/>
          </a:p>
          <a:p>
            <a:pPr algn="just">
              <a:lnSpc>
                <a:spcPct val="150000"/>
              </a:lnSpc>
            </a:pPr>
            <a:r>
              <a:rPr lang="en-GB" sz="2600" dirty="0"/>
              <a:t> Its aim is to develop a </a:t>
            </a:r>
            <a:r>
              <a:rPr lang="en-GB" sz="2600" b="1" dirty="0"/>
              <a:t>trusted, virtual and federated environment </a:t>
            </a:r>
            <a:r>
              <a:rPr lang="en-GB" sz="2600" dirty="0"/>
              <a:t>that cuts across borders and scientific disciplines to store, share, process and re-use research digital objects following FAIR principles.</a:t>
            </a:r>
          </a:p>
          <a:p>
            <a:pPr algn="just">
              <a:lnSpc>
                <a:spcPct val="150000"/>
              </a:lnSpc>
            </a:pPr>
            <a:r>
              <a:rPr lang="en-GB" sz="2600" dirty="0"/>
              <a:t> </a:t>
            </a:r>
            <a:r>
              <a:rPr lang="en-GB" sz="2600" b="1" dirty="0"/>
              <a:t>EOSC brings together national and European stakeholders</a:t>
            </a:r>
            <a:r>
              <a:rPr lang="en-GB" sz="2600" dirty="0"/>
              <a:t>, initiatives and e-infrastructures to develop an inclusive open science ecosystem in Europe.</a:t>
            </a:r>
          </a:p>
          <a:p>
            <a:pPr algn="just">
              <a:lnSpc>
                <a:spcPct val="150000"/>
              </a:lnSpc>
            </a:pPr>
            <a:endParaRPr lang="en-GB" sz="2400" dirty="0"/>
          </a:p>
        </p:txBody>
      </p:sp>
      <p:sp>
        <p:nvSpPr>
          <p:cNvPr id="4" name="Footer Placeholder 3"/>
          <p:cNvSpPr>
            <a:spLocks noGrp="1"/>
          </p:cNvSpPr>
          <p:nvPr>
            <p:ph type="ftr" sz="quarter" idx="11"/>
          </p:nvPr>
        </p:nvSpPr>
        <p:spPr/>
        <p:txBody>
          <a:bodyPr/>
          <a:lstStyle/>
          <a:p>
            <a:r>
              <a:rPr lang="en-GB" dirty="0"/>
              <a:t>NI4OS-Europe training event in Greece “Developing FAIR and EOSC skills”, 28-29 January 2021 </a:t>
            </a:r>
            <a:endParaRPr lang="en-US" dirty="0"/>
          </a:p>
        </p:txBody>
      </p:sp>
      <p:sp>
        <p:nvSpPr>
          <p:cNvPr id="5" name="Slide Number Placeholder 4"/>
          <p:cNvSpPr>
            <a:spLocks noGrp="1"/>
          </p:cNvSpPr>
          <p:nvPr>
            <p:ph type="sldNum" sz="quarter" idx="12"/>
          </p:nvPr>
        </p:nvSpPr>
        <p:spPr/>
        <p:txBody>
          <a:bodyPr/>
          <a:lstStyle/>
          <a:p>
            <a:fld id="{E8321681-3B98-44C9-B431-7E0EFD004BBE}" type="slidenum">
              <a:rPr lang="en-US" smtClean="0"/>
              <a:t>3</a:t>
            </a:fld>
            <a:endParaRPr lang="en-US"/>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33946" y="-8954"/>
            <a:ext cx="1258053" cy="939979"/>
          </a:xfrm>
          <a:prstGeom prst="rect">
            <a:avLst/>
          </a:prstGeom>
        </p:spPr>
      </p:pic>
    </p:spTree>
    <p:extLst>
      <p:ext uri="{BB962C8B-B14F-4D97-AF65-F5344CB8AC3E}">
        <p14:creationId xmlns:p14="http://schemas.microsoft.com/office/powerpoint/2010/main" val="20716150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dirty="0"/>
              <a:t> </a:t>
            </a:r>
            <a:r>
              <a:rPr lang="en-GB" sz="3600" dirty="0"/>
              <a:t>EOSC</a:t>
            </a:r>
            <a:endParaRPr lang="en-US" dirty="0"/>
          </a:p>
        </p:txBody>
      </p:sp>
      <p:sp>
        <p:nvSpPr>
          <p:cNvPr id="3" name="Content Placeholder 2"/>
          <p:cNvSpPr>
            <a:spLocks noGrp="1"/>
          </p:cNvSpPr>
          <p:nvPr>
            <p:ph idx="1"/>
          </p:nvPr>
        </p:nvSpPr>
        <p:spPr>
          <a:xfrm>
            <a:off x="968828" y="1217410"/>
            <a:ext cx="8546432" cy="4852555"/>
          </a:xfrm>
        </p:spPr>
        <p:txBody>
          <a:bodyPr>
            <a:normAutofit/>
          </a:bodyPr>
          <a:lstStyle/>
          <a:p>
            <a:pPr algn="just">
              <a:lnSpc>
                <a:spcPct val="150000"/>
              </a:lnSpc>
            </a:pPr>
            <a:r>
              <a:rPr lang="en-GB" dirty="0"/>
              <a:t> Important milestones to make this EOSC vision a reality:</a:t>
            </a:r>
          </a:p>
          <a:p>
            <a:pPr lvl="1" algn="just">
              <a:lnSpc>
                <a:spcPct val="150000"/>
              </a:lnSpc>
              <a:buFont typeface="Wingdings" panose="05000000000000000000" pitchFamily="2" charset="2"/>
              <a:buChar char="ü"/>
            </a:pPr>
            <a:r>
              <a:rPr lang="en-GB" dirty="0"/>
              <a:t> Digital Single Market Strategy (2015) | </a:t>
            </a:r>
            <a:r>
              <a:rPr lang="en-GB" dirty="0">
                <a:hlinkClick r:id="rId3"/>
              </a:rPr>
              <a:t>Link</a:t>
            </a:r>
            <a:endParaRPr lang="en-GB" dirty="0"/>
          </a:p>
          <a:p>
            <a:pPr lvl="1" algn="just">
              <a:lnSpc>
                <a:spcPct val="150000"/>
              </a:lnSpc>
              <a:buFont typeface="Wingdings" panose="05000000000000000000" pitchFamily="2" charset="2"/>
              <a:buChar char="ü"/>
            </a:pPr>
            <a:r>
              <a:rPr lang="en-GB" dirty="0"/>
              <a:t> European Cloud Initiative (2016) | </a:t>
            </a:r>
            <a:r>
              <a:rPr lang="en-GB" dirty="0">
                <a:hlinkClick r:id="rId4"/>
              </a:rPr>
              <a:t>Link</a:t>
            </a:r>
            <a:endParaRPr lang="en-GB" dirty="0"/>
          </a:p>
          <a:p>
            <a:pPr lvl="1" algn="just">
              <a:lnSpc>
                <a:spcPct val="150000"/>
              </a:lnSpc>
              <a:buFont typeface="Wingdings" panose="05000000000000000000" pitchFamily="2" charset="2"/>
              <a:buChar char="ü"/>
            </a:pPr>
            <a:r>
              <a:rPr lang="en-GB" dirty="0"/>
              <a:t> EOSC Declaration (2017) | </a:t>
            </a:r>
            <a:r>
              <a:rPr lang="en-GB" dirty="0">
                <a:hlinkClick r:id="rId5"/>
              </a:rPr>
              <a:t>Link</a:t>
            </a:r>
            <a:endParaRPr lang="en-GB" dirty="0"/>
          </a:p>
          <a:p>
            <a:pPr lvl="1" algn="just">
              <a:lnSpc>
                <a:spcPct val="150000"/>
              </a:lnSpc>
              <a:buFont typeface="Wingdings" panose="05000000000000000000" pitchFamily="2" charset="2"/>
              <a:buChar char="ü"/>
            </a:pPr>
            <a:r>
              <a:rPr lang="en-GB" dirty="0"/>
              <a:t> EOSC Implementation Roadmap (2018) </a:t>
            </a:r>
            <a:r>
              <a:rPr lang="nl-NL" dirty="0"/>
              <a:t>| </a:t>
            </a:r>
            <a:r>
              <a:rPr lang="nl-NL" dirty="0">
                <a:hlinkClick r:id="rId6"/>
              </a:rPr>
              <a:t>Link</a:t>
            </a:r>
            <a:endParaRPr lang="en-GB" dirty="0"/>
          </a:p>
          <a:p>
            <a:pPr lvl="1" algn="just">
              <a:lnSpc>
                <a:spcPct val="150000"/>
              </a:lnSpc>
              <a:buFont typeface="Wingdings" panose="05000000000000000000" pitchFamily="2" charset="2"/>
              <a:buChar char="ü"/>
            </a:pPr>
            <a:r>
              <a:rPr lang="en-GB" dirty="0"/>
              <a:t> EOSC Strategic Implementation plan (2019) | </a:t>
            </a:r>
            <a:r>
              <a:rPr lang="en-GB" dirty="0">
                <a:hlinkClick r:id="rId7"/>
              </a:rPr>
              <a:t>Link</a:t>
            </a:r>
            <a:endParaRPr lang="en-GB" dirty="0"/>
          </a:p>
          <a:p>
            <a:pPr lvl="1" algn="just">
              <a:lnSpc>
                <a:spcPct val="150000"/>
              </a:lnSpc>
              <a:buFont typeface="Wingdings" panose="05000000000000000000" pitchFamily="2" charset="2"/>
              <a:buChar char="ü"/>
            </a:pPr>
            <a:r>
              <a:rPr lang="en-GB" dirty="0"/>
              <a:t> EOSC Association (2020) | </a:t>
            </a:r>
            <a:r>
              <a:rPr lang="en-GB" dirty="0">
                <a:hlinkClick r:id="rId8"/>
              </a:rPr>
              <a:t>Link</a:t>
            </a:r>
            <a:endParaRPr lang="en-GB" dirty="0"/>
          </a:p>
          <a:p>
            <a:pPr lvl="1" algn="just">
              <a:lnSpc>
                <a:spcPct val="150000"/>
              </a:lnSpc>
            </a:pPr>
            <a:endParaRPr lang="en-GB" sz="3200" dirty="0"/>
          </a:p>
        </p:txBody>
      </p:sp>
      <p:sp>
        <p:nvSpPr>
          <p:cNvPr id="4" name="Footer Placeholder 3"/>
          <p:cNvSpPr>
            <a:spLocks noGrp="1"/>
          </p:cNvSpPr>
          <p:nvPr>
            <p:ph type="ftr" sz="quarter" idx="11"/>
          </p:nvPr>
        </p:nvSpPr>
        <p:spPr/>
        <p:txBody>
          <a:bodyPr/>
          <a:lstStyle/>
          <a:p>
            <a:r>
              <a:rPr lang="en-GB" dirty="0"/>
              <a:t>NI4OS-Europe training event in Greece “Developing FAIR and EOSC skills”, 28-29 January 2021 </a:t>
            </a:r>
            <a:endParaRPr lang="en-US" dirty="0"/>
          </a:p>
        </p:txBody>
      </p:sp>
      <p:sp>
        <p:nvSpPr>
          <p:cNvPr id="5" name="Slide Number Placeholder 4"/>
          <p:cNvSpPr>
            <a:spLocks noGrp="1"/>
          </p:cNvSpPr>
          <p:nvPr>
            <p:ph type="sldNum" sz="quarter" idx="12"/>
          </p:nvPr>
        </p:nvSpPr>
        <p:spPr/>
        <p:txBody>
          <a:bodyPr/>
          <a:lstStyle/>
          <a:p>
            <a:fld id="{E8321681-3B98-44C9-B431-7E0EFD004BBE}" type="slidenum">
              <a:rPr lang="en-US" smtClean="0"/>
              <a:t>4</a:t>
            </a:fld>
            <a:endParaRPr lang="en-US"/>
          </a:p>
        </p:txBody>
      </p:sp>
      <p:pic>
        <p:nvPicPr>
          <p:cNvPr id="6" name="Picture 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0933946" y="-8954"/>
            <a:ext cx="1258053" cy="939979"/>
          </a:xfrm>
          <a:prstGeom prst="rect">
            <a:avLst/>
          </a:prstGeom>
        </p:spPr>
      </p:pic>
    </p:spTree>
    <p:extLst>
      <p:ext uri="{BB962C8B-B14F-4D97-AF65-F5344CB8AC3E}">
        <p14:creationId xmlns:p14="http://schemas.microsoft.com/office/powerpoint/2010/main" val="9304808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dirty="0"/>
              <a:t> </a:t>
            </a:r>
            <a:r>
              <a:rPr lang="en-GB" sz="3600" dirty="0"/>
              <a:t>EOSC</a:t>
            </a:r>
            <a:endParaRPr lang="en-US" dirty="0"/>
          </a:p>
        </p:txBody>
      </p:sp>
      <p:sp>
        <p:nvSpPr>
          <p:cNvPr id="3" name="Content Placeholder 2"/>
          <p:cNvSpPr>
            <a:spLocks noGrp="1"/>
          </p:cNvSpPr>
          <p:nvPr>
            <p:ph idx="1"/>
          </p:nvPr>
        </p:nvSpPr>
        <p:spPr>
          <a:xfrm>
            <a:off x="4832684" y="1140224"/>
            <a:ext cx="6926179" cy="5006926"/>
          </a:xfrm>
        </p:spPr>
        <p:txBody>
          <a:bodyPr>
            <a:normAutofit/>
          </a:bodyPr>
          <a:lstStyle/>
          <a:p>
            <a:pPr algn="just">
              <a:lnSpc>
                <a:spcPct val="150000"/>
              </a:lnSpc>
            </a:pPr>
            <a:r>
              <a:rPr lang="en-GB" sz="2000" dirty="0"/>
              <a:t> The EOSC timeline </a:t>
            </a:r>
            <a:r>
              <a:rPr lang="nl-NL" sz="2000" dirty="0"/>
              <a:t>is </a:t>
            </a:r>
            <a:r>
              <a:rPr lang="en-GB" sz="2000" dirty="0"/>
              <a:t>indicated in </a:t>
            </a:r>
            <a:r>
              <a:rPr lang="en-GB" sz="2000" b="1" dirty="0"/>
              <a:t>the European Data Strategy</a:t>
            </a:r>
            <a:r>
              <a:rPr lang="el-GR" sz="2000" b="1" dirty="0"/>
              <a:t>:</a:t>
            </a:r>
            <a:r>
              <a:rPr lang="en-GB" sz="2000" b="1" dirty="0"/>
              <a:t> </a:t>
            </a:r>
            <a:endParaRPr lang="el-GR" sz="2000" b="1" dirty="0"/>
          </a:p>
          <a:p>
            <a:pPr lvl="1" algn="just">
              <a:lnSpc>
                <a:spcPct val="150000"/>
              </a:lnSpc>
              <a:buFont typeface="Wingdings" panose="05000000000000000000" pitchFamily="2" charset="2"/>
              <a:buChar char="ü"/>
            </a:pPr>
            <a:r>
              <a:rPr lang="en-GB" sz="1800" dirty="0"/>
              <a:t>by 2025 deploy EOSC operations to serve EU researchers.</a:t>
            </a:r>
          </a:p>
          <a:p>
            <a:pPr lvl="1" algn="just">
              <a:lnSpc>
                <a:spcPct val="150000"/>
              </a:lnSpc>
              <a:buFont typeface="Wingdings" panose="05000000000000000000" pitchFamily="2" charset="2"/>
              <a:buChar char="ü"/>
            </a:pPr>
            <a:r>
              <a:rPr lang="en-GB" sz="1800" dirty="0"/>
              <a:t>from 2024 open up, connect and articulate EOSC beyond the research communities, with the wider public sector and the private sector.</a:t>
            </a:r>
          </a:p>
          <a:p>
            <a:pPr algn="just">
              <a:lnSpc>
                <a:spcPct val="150000"/>
              </a:lnSpc>
            </a:pPr>
            <a:r>
              <a:rPr lang="en-GB" sz="2000" dirty="0"/>
              <a:t>The EOSC is a central element in </a:t>
            </a:r>
            <a:r>
              <a:rPr lang="nl-NL" sz="2000" dirty="0"/>
              <a:t>the new </a:t>
            </a:r>
            <a:r>
              <a:rPr lang="en-GB" sz="2000" b="1" dirty="0"/>
              <a:t>European Research Area (ERA)</a:t>
            </a:r>
            <a:r>
              <a:rPr lang="el-GR" sz="2000" dirty="0"/>
              <a:t>:</a:t>
            </a:r>
            <a:endParaRPr lang="en-GB" sz="2000" dirty="0"/>
          </a:p>
          <a:p>
            <a:pPr lvl="1" algn="just">
              <a:lnSpc>
                <a:spcPct val="150000"/>
              </a:lnSpc>
              <a:buFont typeface="Wingdings" panose="05000000000000000000" pitchFamily="2" charset="2"/>
              <a:buChar char="ü"/>
            </a:pPr>
            <a:r>
              <a:rPr lang="en-GB" sz="1800" dirty="0"/>
              <a:t>One of the 14 actions introduced in the ERA Communication for research and innovation consists of ensuring an EOSC that is offering a web of FAIR data and related services.</a:t>
            </a:r>
          </a:p>
        </p:txBody>
      </p:sp>
      <p:sp>
        <p:nvSpPr>
          <p:cNvPr id="4" name="Footer Placeholder 3"/>
          <p:cNvSpPr>
            <a:spLocks noGrp="1"/>
          </p:cNvSpPr>
          <p:nvPr>
            <p:ph type="ftr" sz="quarter" idx="11"/>
          </p:nvPr>
        </p:nvSpPr>
        <p:spPr/>
        <p:txBody>
          <a:bodyPr/>
          <a:lstStyle/>
          <a:p>
            <a:r>
              <a:rPr lang="en-GB" dirty="0"/>
              <a:t>NI4OS-Europe training event in Greece “Developing FAIR and EOSC skills”, 28-29 January 2021 </a:t>
            </a:r>
            <a:endParaRPr lang="en-US" dirty="0"/>
          </a:p>
        </p:txBody>
      </p:sp>
      <p:sp>
        <p:nvSpPr>
          <p:cNvPr id="5" name="Slide Number Placeholder 4"/>
          <p:cNvSpPr>
            <a:spLocks noGrp="1"/>
          </p:cNvSpPr>
          <p:nvPr>
            <p:ph type="sldNum" sz="quarter" idx="12"/>
          </p:nvPr>
        </p:nvSpPr>
        <p:spPr/>
        <p:txBody>
          <a:bodyPr/>
          <a:lstStyle/>
          <a:p>
            <a:fld id="{E8321681-3B98-44C9-B431-7E0EFD004BBE}" type="slidenum">
              <a:rPr lang="en-US" smtClean="0"/>
              <a:t>5</a:t>
            </a:fld>
            <a:endParaRPr lang="en-US"/>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33946" y="-8954"/>
            <a:ext cx="1258053" cy="939979"/>
          </a:xfrm>
          <a:prstGeom prst="rect">
            <a:avLst/>
          </a:prstGeom>
        </p:spPr>
      </p:pic>
      <p:graphicFrame>
        <p:nvGraphicFramePr>
          <p:cNvPr id="8" name="Diagram 7">
            <a:extLst>
              <a:ext uri="{FF2B5EF4-FFF2-40B4-BE49-F238E27FC236}">
                <a16:creationId xmlns:a16="http://schemas.microsoft.com/office/drawing/2014/main" id="{0C059B70-E630-4019-B280-E6896E2F42A2}"/>
              </a:ext>
            </a:extLst>
          </p:cNvPr>
          <p:cNvGraphicFramePr/>
          <p:nvPr>
            <p:extLst>
              <p:ext uri="{D42A27DB-BD31-4B8C-83A1-F6EECF244321}">
                <p14:modId xmlns:p14="http://schemas.microsoft.com/office/powerpoint/2010/main" val="3540448114"/>
              </p:ext>
            </p:extLst>
          </p:nvPr>
        </p:nvGraphicFramePr>
        <p:xfrm>
          <a:off x="-141130" y="1876712"/>
          <a:ext cx="5619034" cy="376387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3004559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dirty="0"/>
              <a:t> </a:t>
            </a:r>
            <a:r>
              <a:rPr lang="en-GB" sz="3600" dirty="0"/>
              <a:t>EOSC Governance</a:t>
            </a:r>
            <a:endParaRPr lang="en-US" dirty="0"/>
          </a:p>
        </p:txBody>
      </p:sp>
      <p:sp>
        <p:nvSpPr>
          <p:cNvPr id="3" name="Content Placeholder 2"/>
          <p:cNvSpPr>
            <a:spLocks noGrp="1"/>
          </p:cNvSpPr>
          <p:nvPr>
            <p:ph idx="1"/>
          </p:nvPr>
        </p:nvSpPr>
        <p:spPr>
          <a:xfrm>
            <a:off x="838200" y="1205345"/>
            <a:ext cx="10514288" cy="1060241"/>
          </a:xfrm>
        </p:spPr>
        <p:txBody>
          <a:bodyPr>
            <a:normAutofit fontScale="92500" lnSpcReduction="20000"/>
          </a:bodyPr>
          <a:lstStyle/>
          <a:p>
            <a:pPr algn="just">
              <a:lnSpc>
                <a:spcPct val="150000"/>
              </a:lnSpc>
            </a:pPr>
            <a:r>
              <a:rPr lang="en-GB" sz="2600" dirty="0"/>
              <a:t>Interim EOSC Governance 2019-2020</a:t>
            </a:r>
          </a:p>
          <a:p>
            <a:pPr lvl="1" algn="just">
              <a:lnSpc>
                <a:spcPct val="150000"/>
              </a:lnSpc>
            </a:pPr>
            <a:r>
              <a:rPr lang="en-GB" sz="2000" dirty="0"/>
              <a:t>Governing bodies</a:t>
            </a:r>
          </a:p>
          <a:p>
            <a:pPr lvl="1" algn="just">
              <a:lnSpc>
                <a:spcPct val="150000"/>
              </a:lnSpc>
            </a:pPr>
            <a:endParaRPr lang="en-GB" sz="2000" dirty="0"/>
          </a:p>
          <a:p>
            <a:pPr lvl="1" algn="just">
              <a:lnSpc>
                <a:spcPct val="150000"/>
              </a:lnSpc>
            </a:pPr>
            <a:endParaRPr lang="en-GB" sz="2000" dirty="0"/>
          </a:p>
          <a:p>
            <a:pPr algn="just">
              <a:lnSpc>
                <a:spcPct val="150000"/>
              </a:lnSpc>
            </a:pPr>
            <a:endParaRPr lang="en-GB" sz="3200" dirty="0"/>
          </a:p>
          <a:p>
            <a:pPr marL="0" indent="0" algn="just">
              <a:lnSpc>
                <a:spcPct val="150000"/>
              </a:lnSpc>
              <a:buNone/>
            </a:pPr>
            <a:endParaRPr lang="en-GB" sz="3200" dirty="0"/>
          </a:p>
        </p:txBody>
      </p:sp>
      <p:sp>
        <p:nvSpPr>
          <p:cNvPr id="4" name="Footer Placeholder 3"/>
          <p:cNvSpPr>
            <a:spLocks noGrp="1"/>
          </p:cNvSpPr>
          <p:nvPr>
            <p:ph type="ftr" sz="quarter" idx="11"/>
          </p:nvPr>
        </p:nvSpPr>
        <p:spPr/>
        <p:txBody>
          <a:bodyPr/>
          <a:lstStyle/>
          <a:p>
            <a:r>
              <a:rPr lang="en-GB" dirty="0"/>
              <a:t>NI4OS-Europe training event in Greece “Developing FAIR and EOSC skills”, 28-29 January 2021 </a:t>
            </a:r>
            <a:endParaRPr lang="en-US" dirty="0"/>
          </a:p>
        </p:txBody>
      </p:sp>
      <p:sp>
        <p:nvSpPr>
          <p:cNvPr id="5" name="Slide Number Placeholder 4"/>
          <p:cNvSpPr>
            <a:spLocks noGrp="1"/>
          </p:cNvSpPr>
          <p:nvPr>
            <p:ph type="sldNum" sz="quarter" idx="12"/>
          </p:nvPr>
        </p:nvSpPr>
        <p:spPr/>
        <p:txBody>
          <a:bodyPr/>
          <a:lstStyle/>
          <a:p>
            <a:fld id="{E8321681-3B98-44C9-B431-7E0EFD004BBE}" type="slidenum">
              <a:rPr lang="en-US" smtClean="0"/>
              <a:t>6</a:t>
            </a:fld>
            <a:endParaRPr lang="en-US"/>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33946" y="-8954"/>
            <a:ext cx="1258053" cy="939979"/>
          </a:xfrm>
          <a:prstGeom prst="rect">
            <a:avLst/>
          </a:prstGeom>
        </p:spPr>
      </p:pic>
      <p:graphicFrame>
        <p:nvGraphicFramePr>
          <p:cNvPr id="15" name="Diagram 14">
            <a:extLst>
              <a:ext uri="{FF2B5EF4-FFF2-40B4-BE49-F238E27FC236}">
                <a16:creationId xmlns:a16="http://schemas.microsoft.com/office/drawing/2014/main" id="{752EB107-DBF0-466D-A99C-3A29D39BB682}"/>
              </a:ext>
            </a:extLst>
          </p:cNvPr>
          <p:cNvGraphicFramePr/>
          <p:nvPr>
            <p:extLst>
              <p:ext uri="{D42A27DB-BD31-4B8C-83A1-F6EECF244321}">
                <p14:modId xmlns:p14="http://schemas.microsoft.com/office/powerpoint/2010/main" val="2028419547"/>
              </p:ext>
            </p:extLst>
          </p:nvPr>
        </p:nvGraphicFramePr>
        <p:xfrm>
          <a:off x="906235" y="2444213"/>
          <a:ext cx="10378217" cy="275620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6116715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dirty="0"/>
              <a:t> </a:t>
            </a:r>
            <a:r>
              <a:rPr lang="en-GB" sz="3600" dirty="0"/>
              <a:t>EOSC Governance</a:t>
            </a:r>
            <a:endParaRPr lang="en-US" dirty="0"/>
          </a:p>
        </p:txBody>
      </p:sp>
      <p:sp>
        <p:nvSpPr>
          <p:cNvPr id="3" name="Content Placeholder 2"/>
          <p:cNvSpPr>
            <a:spLocks noGrp="1"/>
          </p:cNvSpPr>
          <p:nvPr>
            <p:ph idx="1"/>
          </p:nvPr>
        </p:nvSpPr>
        <p:spPr>
          <a:xfrm>
            <a:off x="838200" y="1205345"/>
            <a:ext cx="10514288" cy="1060241"/>
          </a:xfrm>
        </p:spPr>
        <p:txBody>
          <a:bodyPr>
            <a:normAutofit fontScale="92500" lnSpcReduction="20000"/>
          </a:bodyPr>
          <a:lstStyle/>
          <a:p>
            <a:pPr algn="just">
              <a:lnSpc>
                <a:spcPct val="150000"/>
              </a:lnSpc>
            </a:pPr>
            <a:r>
              <a:rPr lang="en-GB" sz="2600" dirty="0"/>
              <a:t>Interim EOSC Governance 2019-2020</a:t>
            </a:r>
          </a:p>
          <a:p>
            <a:pPr lvl="1" algn="just">
              <a:lnSpc>
                <a:spcPct val="150000"/>
              </a:lnSpc>
            </a:pPr>
            <a:r>
              <a:rPr lang="en-GB" sz="2000" dirty="0"/>
              <a:t>EOSC Working Groups</a:t>
            </a:r>
          </a:p>
          <a:p>
            <a:pPr lvl="1" algn="just">
              <a:lnSpc>
                <a:spcPct val="150000"/>
              </a:lnSpc>
            </a:pPr>
            <a:endParaRPr lang="en-GB" sz="2000" dirty="0"/>
          </a:p>
          <a:p>
            <a:pPr lvl="1" algn="just">
              <a:lnSpc>
                <a:spcPct val="150000"/>
              </a:lnSpc>
            </a:pPr>
            <a:endParaRPr lang="en-GB" sz="2000" dirty="0"/>
          </a:p>
          <a:p>
            <a:pPr algn="just">
              <a:lnSpc>
                <a:spcPct val="150000"/>
              </a:lnSpc>
            </a:pPr>
            <a:endParaRPr lang="en-GB" sz="3200" dirty="0"/>
          </a:p>
          <a:p>
            <a:pPr marL="0" indent="0" algn="just">
              <a:lnSpc>
                <a:spcPct val="150000"/>
              </a:lnSpc>
              <a:buNone/>
            </a:pPr>
            <a:endParaRPr lang="en-GB" sz="3200" dirty="0"/>
          </a:p>
        </p:txBody>
      </p:sp>
      <p:sp>
        <p:nvSpPr>
          <p:cNvPr id="4" name="Footer Placeholder 3"/>
          <p:cNvSpPr>
            <a:spLocks noGrp="1"/>
          </p:cNvSpPr>
          <p:nvPr>
            <p:ph type="ftr" sz="quarter" idx="11"/>
          </p:nvPr>
        </p:nvSpPr>
        <p:spPr/>
        <p:txBody>
          <a:bodyPr/>
          <a:lstStyle/>
          <a:p>
            <a:r>
              <a:rPr lang="en-GB" dirty="0"/>
              <a:t>NI4OS-Europe training event in Greece “Developing FAIR and EOSC skills”, 28-29 January 2021 </a:t>
            </a:r>
            <a:endParaRPr lang="en-US" dirty="0"/>
          </a:p>
        </p:txBody>
      </p:sp>
      <p:sp>
        <p:nvSpPr>
          <p:cNvPr id="5" name="Slide Number Placeholder 4"/>
          <p:cNvSpPr>
            <a:spLocks noGrp="1"/>
          </p:cNvSpPr>
          <p:nvPr>
            <p:ph type="sldNum" sz="quarter" idx="12"/>
          </p:nvPr>
        </p:nvSpPr>
        <p:spPr/>
        <p:txBody>
          <a:bodyPr/>
          <a:lstStyle/>
          <a:p>
            <a:fld id="{E8321681-3B98-44C9-B431-7E0EFD004BBE}" type="slidenum">
              <a:rPr lang="en-US" smtClean="0"/>
              <a:t>7</a:t>
            </a:fld>
            <a:endParaRPr lang="en-US"/>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33946" y="-8954"/>
            <a:ext cx="1258053" cy="939979"/>
          </a:xfrm>
          <a:prstGeom prst="rect">
            <a:avLst/>
          </a:prstGeom>
        </p:spPr>
      </p:pic>
      <p:graphicFrame>
        <p:nvGraphicFramePr>
          <p:cNvPr id="7" name="Diagram 6">
            <a:extLst>
              <a:ext uri="{FF2B5EF4-FFF2-40B4-BE49-F238E27FC236}">
                <a16:creationId xmlns:a16="http://schemas.microsoft.com/office/drawing/2014/main" id="{A9F647D1-325F-41DE-80A7-5C2D2FE96ED1}"/>
              </a:ext>
            </a:extLst>
          </p:cNvPr>
          <p:cNvGraphicFramePr/>
          <p:nvPr>
            <p:extLst>
              <p:ext uri="{D42A27DB-BD31-4B8C-83A1-F6EECF244321}">
                <p14:modId xmlns:p14="http://schemas.microsoft.com/office/powerpoint/2010/main" val="1553774075"/>
              </p:ext>
            </p:extLst>
          </p:nvPr>
        </p:nvGraphicFramePr>
        <p:xfrm>
          <a:off x="668077" y="1730921"/>
          <a:ext cx="11017103" cy="451073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2108536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dirty="0"/>
              <a:t> </a:t>
            </a:r>
            <a:r>
              <a:rPr lang="en-GB" sz="3600" dirty="0"/>
              <a:t>EOSC Governance</a:t>
            </a:r>
            <a:endParaRPr lang="en-US" dirty="0"/>
          </a:p>
        </p:txBody>
      </p:sp>
      <p:sp>
        <p:nvSpPr>
          <p:cNvPr id="4" name="Footer Placeholder 3"/>
          <p:cNvSpPr>
            <a:spLocks noGrp="1"/>
          </p:cNvSpPr>
          <p:nvPr>
            <p:ph type="ftr" sz="quarter" idx="11"/>
          </p:nvPr>
        </p:nvSpPr>
        <p:spPr/>
        <p:txBody>
          <a:bodyPr/>
          <a:lstStyle/>
          <a:p>
            <a:r>
              <a:rPr lang="en-GB" dirty="0"/>
              <a:t>NI4OS-Europe training event in Greece “Developing FAIR and EOSC skills”, 28-29 January 2021 </a:t>
            </a:r>
            <a:endParaRPr lang="en-US" dirty="0"/>
          </a:p>
        </p:txBody>
      </p:sp>
      <p:sp>
        <p:nvSpPr>
          <p:cNvPr id="5" name="Slide Number Placeholder 4"/>
          <p:cNvSpPr>
            <a:spLocks noGrp="1"/>
          </p:cNvSpPr>
          <p:nvPr>
            <p:ph type="sldNum" sz="quarter" idx="12"/>
          </p:nvPr>
        </p:nvSpPr>
        <p:spPr/>
        <p:txBody>
          <a:bodyPr/>
          <a:lstStyle/>
          <a:p>
            <a:fld id="{E8321681-3B98-44C9-B431-7E0EFD004BBE}" type="slidenum">
              <a:rPr lang="en-US" smtClean="0"/>
              <a:t>8</a:t>
            </a:fld>
            <a:endParaRPr lang="en-US"/>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33946" y="-8954"/>
            <a:ext cx="1258053" cy="939979"/>
          </a:xfrm>
          <a:prstGeom prst="rect">
            <a:avLst/>
          </a:prstGeom>
        </p:spPr>
      </p:pic>
      <p:sp>
        <p:nvSpPr>
          <p:cNvPr id="7" name="Content Placeholder 2">
            <a:extLst>
              <a:ext uri="{FF2B5EF4-FFF2-40B4-BE49-F238E27FC236}">
                <a16:creationId xmlns:a16="http://schemas.microsoft.com/office/drawing/2014/main" id="{2036DE30-7509-461B-B7BE-4701E5A4BC3A}"/>
              </a:ext>
            </a:extLst>
          </p:cNvPr>
          <p:cNvSpPr txBox="1">
            <a:spLocks/>
          </p:cNvSpPr>
          <p:nvPr/>
        </p:nvSpPr>
        <p:spPr>
          <a:xfrm>
            <a:off x="1048684" y="4599544"/>
            <a:ext cx="10169045" cy="145835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3875BF"/>
              </a:buClr>
              <a:buSzPct val="70000"/>
              <a:buFont typeface="Wingdings" panose="05000000000000000000" pitchFamily="2" charset="2"/>
              <a:buChar char="q"/>
              <a:defRPr sz="2800" kern="1200">
                <a:solidFill>
                  <a:srgbClr val="193557"/>
                </a:solidFill>
                <a:latin typeface="+mn-lt"/>
                <a:ea typeface="+mn-ea"/>
                <a:cs typeface="+mn-cs"/>
              </a:defRPr>
            </a:lvl1pPr>
            <a:lvl2pPr marL="6858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2400" kern="1200">
                <a:solidFill>
                  <a:srgbClr val="193557"/>
                </a:solidFill>
                <a:latin typeface="+mn-lt"/>
                <a:ea typeface="+mn-ea"/>
                <a:cs typeface="+mn-cs"/>
              </a:defRPr>
            </a:lvl2pPr>
            <a:lvl3pPr marL="11430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2000" kern="1200">
                <a:solidFill>
                  <a:srgbClr val="193557"/>
                </a:solidFill>
                <a:latin typeface="+mn-lt"/>
                <a:ea typeface="+mn-ea"/>
                <a:cs typeface="+mn-cs"/>
              </a:defRPr>
            </a:lvl3pPr>
            <a:lvl4pPr marL="16002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1800" kern="1200">
                <a:solidFill>
                  <a:srgbClr val="193557"/>
                </a:solidFill>
                <a:latin typeface="+mn-lt"/>
                <a:ea typeface="+mn-ea"/>
                <a:cs typeface="+mn-cs"/>
              </a:defRPr>
            </a:lvl4pPr>
            <a:lvl5pPr marL="20574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1800" kern="1200">
                <a:solidFill>
                  <a:srgbClr val="193557"/>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lnSpc>
                <a:spcPct val="150000"/>
              </a:lnSpc>
            </a:pPr>
            <a:endParaRPr lang="en-GB" sz="3200" dirty="0"/>
          </a:p>
        </p:txBody>
      </p:sp>
      <p:sp>
        <p:nvSpPr>
          <p:cNvPr id="10" name="Content Placeholder 2">
            <a:extLst>
              <a:ext uri="{FF2B5EF4-FFF2-40B4-BE49-F238E27FC236}">
                <a16:creationId xmlns:a16="http://schemas.microsoft.com/office/drawing/2014/main" id="{D2A93363-84B3-4650-9F9E-E3A04DC24C49}"/>
              </a:ext>
            </a:extLst>
          </p:cNvPr>
          <p:cNvSpPr txBox="1">
            <a:spLocks/>
          </p:cNvSpPr>
          <p:nvPr/>
        </p:nvSpPr>
        <p:spPr>
          <a:xfrm>
            <a:off x="561209" y="1229474"/>
            <a:ext cx="5875707" cy="5126876"/>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Clr>
                <a:srgbClr val="3875BF"/>
              </a:buClr>
              <a:buSzPct val="70000"/>
              <a:buFont typeface="Wingdings" panose="05000000000000000000" pitchFamily="2" charset="2"/>
              <a:buChar char="q"/>
              <a:defRPr sz="2800" kern="1200">
                <a:solidFill>
                  <a:srgbClr val="193557"/>
                </a:solidFill>
                <a:latin typeface="+mn-lt"/>
                <a:ea typeface="+mn-ea"/>
                <a:cs typeface="+mn-cs"/>
              </a:defRPr>
            </a:lvl1pPr>
            <a:lvl2pPr marL="6858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2400" kern="1200">
                <a:solidFill>
                  <a:srgbClr val="193557"/>
                </a:solidFill>
                <a:latin typeface="+mn-lt"/>
                <a:ea typeface="+mn-ea"/>
                <a:cs typeface="+mn-cs"/>
              </a:defRPr>
            </a:lvl2pPr>
            <a:lvl3pPr marL="11430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2000" kern="1200">
                <a:solidFill>
                  <a:srgbClr val="193557"/>
                </a:solidFill>
                <a:latin typeface="+mn-lt"/>
                <a:ea typeface="+mn-ea"/>
                <a:cs typeface="+mn-cs"/>
              </a:defRPr>
            </a:lvl3pPr>
            <a:lvl4pPr marL="16002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1800" kern="1200">
                <a:solidFill>
                  <a:srgbClr val="193557"/>
                </a:solidFill>
                <a:latin typeface="+mn-lt"/>
                <a:ea typeface="+mn-ea"/>
                <a:cs typeface="+mn-cs"/>
              </a:defRPr>
            </a:lvl4pPr>
            <a:lvl5pPr marL="20574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1800" kern="1200">
                <a:solidFill>
                  <a:srgbClr val="193557"/>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50000"/>
              </a:lnSpc>
            </a:pPr>
            <a:r>
              <a:rPr lang="nl-NL" sz="3100" dirty="0"/>
              <a:t>Current </a:t>
            </a:r>
            <a:r>
              <a:rPr lang="en-GB" sz="3100" dirty="0"/>
              <a:t>EOSC Governance 2021 and beyond</a:t>
            </a:r>
          </a:p>
          <a:p>
            <a:pPr lvl="1" algn="just">
              <a:lnSpc>
                <a:spcPct val="150000"/>
              </a:lnSpc>
              <a:buFont typeface="Wingdings" panose="05000000000000000000" pitchFamily="2" charset="2"/>
              <a:buChar char="ü"/>
            </a:pPr>
            <a:r>
              <a:rPr lang="en-GB" sz="2000" dirty="0"/>
              <a:t>The EOSC Association was established as a legal entity on 29</a:t>
            </a:r>
            <a:r>
              <a:rPr lang="en-GB" sz="2000" baseline="30000" dirty="0"/>
              <a:t>th</a:t>
            </a:r>
            <a:r>
              <a:rPr lang="en-GB" sz="2000" dirty="0"/>
              <a:t>  July 2020.</a:t>
            </a:r>
          </a:p>
          <a:p>
            <a:pPr lvl="1" algn="just">
              <a:lnSpc>
                <a:spcPct val="150000"/>
              </a:lnSpc>
              <a:buFont typeface="Wingdings" panose="05000000000000000000" pitchFamily="2" charset="2"/>
              <a:buChar char="ü"/>
            </a:pPr>
            <a:r>
              <a:rPr lang="en-GB" sz="2000" dirty="0"/>
              <a:t>The 1</a:t>
            </a:r>
            <a:r>
              <a:rPr lang="en-GB" sz="2000" baseline="30000" dirty="0"/>
              <a:t>st</a:t>
            </a:r>
            <a:r>
              <a:rPr lang="en-GB" sz="2000" dirty="0"/>
              <a:t> constitutional GA took place on 17th December 2020. </a:t>
            </a:r>
          </a:p>
          <a:p>
            <a:pPr lvl="1" algn="just">
              <a:lnSpc>
                <a:spcPct val="150000"/>
              </a:lnSpc>
              <a:buFont typeface="Wingdings" panose="05000000000000000000" pitchFamily="2" charset="2"/>
              <a:buChar char="ü"/>
            </a:pPr>
            <a:r>
              <a:rPr lang="en-GB" sz="2000" dirty="0"/>
              <a:t>The 1</a:t>
            </a:r>
            <a:r>
              <a:rPr lang="en-GB" sz="2000" baseline="30000" dirty="0"/>
              <a:t>st</a:t>
            </a:r>
            <a:r>
              <a:rPr lang="en-GB" sz="2000" dirty="0"/>
              <a:t> GA elected the Board of Directors (</a:t>
            </a:r>
            <a:r>
              <a:rPr lang="el-GR" sz="2000" dirty="0"/>
              <a:t>9</a:t>
            </a:r>
            <a:r>
              <a:rPr lang="en-GB" sz="2000" dirty="0"/>
              <a:t>), and voted for the budget 2021. </a:t>
            </a:r>
            <a:endParaRPr lang="el-GR" sz="2000" dirty="0"/>
          </a:p>
          <a:p>
            <a:pPr lvl="1" algn="just">
              <a:lnSpc>
                <a:spcPct val="150000"/>
              </a:lnSpc>
              <a:buFont typeface="Wingdings" panose="05000000000000000000" pitchFamily="2" charset="2"/>
              <a:buChar char="ü"/>
            </a:pPr>
            <a:r>
              <a:rPr lang="en-GB" sz="2000" dirty="0"/>
              <a:t>Official webpage: </a:t>
            </a:r>
            <a:r>
              <a:rPr lang="en-GB" sz="2000" dirty="0">
                <a:hlinkClick r:id="rId4"/>
              </a:rPr>
              <a:t>https://www.eosc.eu/</a:t>
            </a:r>
            <a:r>
              <a:rPr lang="en-GB" sz="2000" dirty="0"/>
              <a:t> </a:t>
            </a:r>
          </a:p>
          <a:p>
            <a:pPr lvl="1" algn="just">
              <a:lnSpc>
                <a:spcPct val="150000"/>
              </a:lnSpc>
              <a:buFont typeface="Wingdings" panose="05000000000000000000" pitchFamily="2" charset="2"/>
              <a:buChar char="ü"/>
            </a:pPr>
            <a:r>
              <a:rPr lang="en-GB" sz="2000" dirty="0"/>
              <a:t>Statutes published | </a:t>
            </a:r>
            <a:r>
              <a:rPr lang="en-GB" sz="2000" dirty="0">
                <a:hlinkClick r:id="rId5"/>
              </a:rPr>
              <a:t>Link</a:t>
            </a:r>
            <a:r>
              <a:rPr lang="en-GB" sz="2000" dirty="0"/>
              <a:t> </a:t>
            </a:r>
          </a:p>
          <a:p>
            <a:pPr lvl="1" algn="just">
              <a:lnSpc>
                <a:spcPct val="150000"/>
              </a:lnSpc>
              <a:buFont typeface="Wingdings" panose="05000000000000000000" pitchFamily="2" charset="2"/>
              <a:buChar char="ü"/>
            </a:pPr>
            <a:r>
              <a:rPr lang="en-GB" sz="2000" dirty="0"/>
              <a:t>Still work ongoing for the </a:t>
            </a:r>
            <a:r>
              <a:rPr lang="nl-NL" sz="2000" dirty="0"/>
              <a:t>complete </a:t>
            </a:r>
            <a:r>
              <a:rPr lang="en-GB" sz="2000" dirty="0"/>
              <a:t>set-up</a:t>
            </a:r>
          </a:p>
          <a:p>
            <a:pPr lvl="2" algn="just">
              <a:lnSpc>
                <a:spcPct val="150000"/>
              </a:lnSpc>
              <a:buFont typeface="Wingdings" panose="05000000000000000000" pitchFamily="2" charset="2"/>
              <a:buChar char="§"/>
            </a:pPr>
            <a:r>
              <a:rPr lang="en-GB" sz="1600" dirty="0"/>
              <a:t>MoU with the European Commission is still no finalised;</a:t>
            </a:r>
          </a:p>
          <a:p>
            <a:pPr lvl="2" algn="just">
              <a:lnSpc>
                <a:spcPct val="150000"/>
              </a:lnSpc>
              <a:buFont typeface="Wingdings" panose="05000000000000000000" pitchFamily="2" charset="2"/>
              <a:buChar char="§"/>
            </a:pPr>
            <a:r>
              <a:rPr lang="en-GB" sz="1600" dirty="0"/>
              <a:t>No Secretary General yet;</a:t>
            </a:r>
          </a:p>
          <a:p>
            <a:pPr lvl="2" algn="just">
              <a:lnSpc>
                <a:spcPct val="150000"/>
              </a:lnSpc>
              <a:buFont typeface="Wingdings" panose="05000000000000000000" pitchFamily="2" charset="2"/>
              <a:buChar char="§"/>
            </a:pPr>
            <a:r>
              <a:rPr lang="en-GB" sz="1600" dirty="0"/>
              <a:t>No Operational and Advisory bodies so far;</a:t>
            </a:r>
            <a:endParaRPr lang="el-GR" sz="1600" dirty="0"/>
          </a:p>
          <a:p>
            <a:pPr lvl="2" algn="just">
              <a:lnSpc>
                <a:spcPct val="150000"/>
              </a:lnSpc>
              <a:buFont typeface="Wingdings" panose="05000000000000000000" pitchFamily="2" charset="2"/>
              <a:buChar char="§"/>
            </a:pPr>
            <a:r>
              <a:rPr lang="nl-NL" sz="1600" dirty="0"/>
              <a:t>Bylaws under preparion.</a:t>
            </a:r>
            <a:endParaRPr lang="en-GB" sz="2000" dirty="0"/>
          </a:p>
          <a:p>
            <a:pPr lvl="2" algn="just">
              <a:lnSpc>
                <a:spcPct val="150000"/>
              </a:lnSpc>
            </a:pPr>
            <a:endParaRPr lang="en-GB" sz="1600" dirty="0"/>
          </a:p>
          <a:p>
            <a:pPr lvl="1" algn="just">
              <a:lnSpc>
                <a:spcPct val="150000"/>
              </a:lnSpc>
            </a:pPr>
            <a:endParaRPr lang="en-GB" sz="2800" dirty="0"/>
          </a:p>
          <a:p>
            <a:pPr marL="0" indent="0" algn="just">
              <a:lnSpc>
                <a:spcPct val="150000"/>
              </a:lnSpc>
              <a:buFont typeface="Wingdings" panose="05000000000000000000" pitchFamily="2" charset="2"/>
              <a:buNone/>
            </a:pPr>
            <a:endParaRPr lang="en-GB" sz="3200" dirty="0"/>
          </a:p>
        </p:txBody>
      </p:sp>
      <p:pic>
        <p:nvPicPr>
          <p:cNvPr id="12" name="Picture 11">
            <a:extLst>
              <a:ext uri="{FF2B5EF4-FFF2-40B4-BE49-F238E27FC236}">
                <a16:creationId xmlns:a16="http://schemas.microsoft.com/office/drawing/2014/main" id="{19851624-3E4F-4F08-8893-4DB1B534D3D3}"/>
              </a:ext>
            </a:extLst>
          </p:cNvPr>
          <p:cNvPicPr>
            <a:picLocks noChangeAspect="1"/>
          </p:cNvPicPr>
          <p:nvPr/>
        </p:nvPicPr>
        <p:blipFill rotWithShape="1">
          <a:blip r:embed="rId6"/>
          <a:srcRect l="9567" t="930" r="12144" b="50000"/>
          <a:stretch/>
        </p:blipFill>
        <p:spPr>
          <a:xfrm>
            <a:off x="7117320" y="1661149"/>
            <a:ext cx="3816626" cy="1639957"/>
          </a:xfrm>
          <a:prstGeom prst="rect">
            <a:avLst/>
          </a:prstGeom>
        </p:spPr>
      </p:pic>
      <p:graphicFrame>
        <p:nvGraphicFramePr>
          <p:cNvPr id="18" name="Diagram 17">
            <a:extLst>
              <a:ext uri="{FF2B5EF4-FFF2-40B4-BE49-F238E27FC236}">
                <a16:creationId xmlns:a16="http://schemas.microsoft.com/office/drawing/2014/main" id="{DBCA30AE-A747-4F74-ADA1-ECA7F1538D86}"/>
              </a:ext>
            </a:extLst>
          </p:cNvPr>
          <p:cNvGraphicFramePr/>
          <p:nvPr>
            <p:extLst>
              <p:ext uri="{D42A27DB-BD31-4B8C-83A1-F6EECF244321}">
                <p14:modId xmlns:p14="http://schemas.microsoft.com/office/powerpoint/2010/main" val="3027729097"/>
              </p:ext>
            </p:extLst>
          </p:nvPr>
        </p:nvGraphicFramePr>
        <p:xfrm>
          <a:off x="6849979" y="3301104"/>
          <a:ext cx="4780813" cy="250613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000759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dirty="0"/>
              <a:t> </a:t>
            </a:r>
            <a:r>
              <a:rPr lang="en-GB" sz="3600" dirty="0"/>
              <a:t>EOSC Governance</a:t>
            </a:r>
            <a:endParaRPr lang="en-US" dirty="0"/>
          </a:p>
        </p:txBody>
      </p:sp>
      <p:sp>
        <p:nvSpPr>
          <p:cNvPr id="4" name="Footer Placeholder 3"/>
          <p:cNvSpPr>
            <a:spLocks noGrp="1"/>
          </p:cNvSpPr>
          <p:nvPr>
            <p:ph type="ftr" sz="quarter" idx="11"/>
          </p:nvPr>
        </p:nvSpPr>
        <p:spPr/>
        <p:txBody>
          <a:bodyPr/>
          <a:lstStyle/>
          <a:p>
            <a:r>
              <a:rPr lang="en-GB" dirty="0"/>
              <a:t>NI4OS-Europe training event in Greece “Developing FAIR and EOSC skills”, 28-29 January 2021 </a:t>
            </a:r>
            <a:endParaRPr lang="en-US" dirty="0"/>
          </a:p>
        </p:txBody>
      </p:sp>
      <p:sp>
        <p:nvSpPr>
          <p:cNvPr id="5" name="Slide Number Placeholder 4"/>
          <p:cNvSpPr>
            <a:spLocks noGrp="1"/>
          </p:cNvSpPr>
          <p:nvPr>
            <p:ph type="sldNum" sz="quarter" idx="12"/>
          </p:nvPr>
        </p:nvSpPr>
        <p:spPr/>
        <p:txBody>
          <a:bodyPr/>
          <a:lstStyle/>
          <a:p>
            <a:fld id="{E8321681-3B98-44C9-B431-7E0EFD004BBE}" type="slidenum">
              <a:rPr lang="en-US" smtClean="0"/>
              <a:t>9</a:t>
            </a:fld>
            <a:endParaRPr lang="en-US"/>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33946" y="-8954"/>
            <a:ext cx="1258053" cy="939979"/>
          </a:xfrm>
          <a:prstGeom prst="rect">
            <a:avLst/>
          </a:prstGeom>
        </p:spPr>
      </p:pic>
      <p:sp>
        <p:nvSpPr>
          <p:cNvPr id="7" name="Content Placeholder 2">
            <a:extLst>
              <a:ext uri="{FF2B5EF4-FFF2-40B4-BE49-F238E27FC236}">
                <a16:creationId xmlns:a16="http://schemas.microsoft.com/office/drawing/2014/main" id="{2036DE30-7509-461B-B7BE-4701E5A4BC3A}"/>
              </a:ext>
            </a:extLst>
          </p:cNvPr>
          <p:cNvSpPr txBox="1">
            <a:spLocks/>
          </p:cNvSpPr>
          <p:nvPr/>
        </p:nvSpPr>
        <p:spPr>
          <a:xfrm>
            <a:off x="1048684" y="4599544"/>
            <a:ext cx="10169045" cy="145835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3875BF"/>
              </a:buClr>
              <a:buSzPct val="70000"/>
              <a:buFont typeface="Wingdings" panose="05000000000000000000" pitchFamily="2" charset="2"/>
              <a:buChar char="q"/>
              <a:defRPr sz="2800" kern="1200">
                <a:solidFill>
                  <a:srgbClr val="193557"/>
                </a:solidFill>
                <a:latin typeface="+mn-lt"/>
                <a:ea typeface="+mn-ea"/>
                <a:cs typeface="+mn-cs"/>
              </a:defRPr>
            </a:lvl1pPr>
            <a:lvl2pPr marL="6858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2400" kern="1200">
                <a:solidFill>
                  <a:srgbClr val="193557"/>
                </a:solidFill>
                <a:latin typeface="+mn-lt"/>
                <a:ea typeface="+mn-ea"/>
                <a:cs typeface="+mn-cs"/>
              </a:defRPr>
            </a:lvl2pPr>
            <a:lvl3pPr marL="11430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2000" kern="1200">
                <a:solidFill>
                  <a:srgbClr val="193557"/>
                </a:solidFill>
                <a:latin typeface="+mn-lt"/>
                <a:ea typeface="+mn-ea"/>
                <a:cs typeface="+mn-cs"/>
              </a:defRPr>
            </a:lvl3pPr>
            <a:lvl4pPr marL="16002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1800" kern="1200">
                <a:solidFill>
                  <a:srgbClr val="193557"/>
                </a:solidFill>
                <a:latin typeface="+mn-lt"/>
                <a:ea typeface="+mn-ea"/>
                <a:cs typeface="+mn-cs"/>
              </a:defRPr>
            </a:lvl4pPr>
            <a:lvl5pPr marL="20574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1800" kern="1200">
                <a:solidFill>
                  <a:srgbClr val="193557"/>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lnSpc>
                <a:spcPct val="150000"/>
              </a:lnSpc>
            </a:pPr>
            <a:endParaRPr lang="en-GB" sz="3200" dirty="0"/>
          </a:p>
        </p:txBody>
      </p:sp>
      <p:sp>
        <p:nvSpPr>
          <p:cNvPr id="10" name="Content Placeholder 2">
            <a:extLst>
              <a:ext uri="{FF2B5EF4-FFF2-40B4-BE49-F238E27FC236}">
                <a16:creationId xmlns:a16="http://schemas.microsoft.com/office/drawing/2014/main" id="{D2A93363-84B3-4650-9F9E-E3A04DC24C49}"/>
              </a:ext>
            </a:extLst>
          </p:cNvPr>
          <p:cNvSpPr txBox="1">
            <a:spLocks/>
          </p:cNvSpPr>
          <p:nvPr/>
        </p:nvSpPr>
        <p:spPr>
          <a:xfrm>
            <a:off x="561208" y="1229475"/>
            <a:ext cx="5960165" cy="414326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3875BF"/>
              </a:buClr>
              <a:buSzPct val="70000"/>
              <a:buFont typeface="Wingdings" panose="05000000000000000000" pitchFamily="2" charset="2"/>
              <a:buChar char="q"/>
              <a:defRPr sz="2800" kern="1200">
                <a:solidFill>
                  <a:srgbClr val="193557"/>
                </a:solidFill>
                <a:latin typeface="+mn-lt"/>
                <a:ea typeface="+mn-ea"/>
                <a:cs typeface="+mn-cs"/>
              </a:defRPr>
            </a:lvl1pPr>
            <a:lvl2pPr marL="6858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2400" kern="1200">
                <a:solidFill>
                  <a:srgbClr val="193557"/>
                </a:solidFill>
                <a:latin typeface="+mn-lt"/>
                <a:ea typeface="+mn-ea"/>
                <a:cs typeface="+mn-cs"/>
              </a:defRPr>
            </a:lvl2pPr>
            <a:lvl3pPr marL="11430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2000" kern="1200">
                <a:solidFill>
                  <a:srgbClr val="193557"/>
                </a:solidFill>
                <a:latin typeface="+mn-lt"/>
                <a:ea typeface="+mn-ea"/>
                <a:cs typeface="+mn-cs"/>
              </a:defRPr>
            </a:lvl3pPr>
            <a:lvl4pPr marL="16002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1800" kern="1200">
                <a:solidFill>
                  <a:srgbClr val="193557"/>
                </a:solidFill>
                <a:latin typeface="+mn-lt"/>
                <a:ea typeface="+mn-ea"/>
                <a:cs typeface="+mn-cs"/>
              </a:defRPr>
            </a:lvl4pPr>
            <a:lvl5pPr marL="2057400" indent="-228600" algn="l" defTabSz="914400" rtl="0" eaLnBrk="1" latinLnBrk="0" hangingPunct="1">
              <a:lnSpc>
                <a:spcPct val="90000"/>
              </a:lnSpc>
              <a:spcBef>
                <a:spcPts val="500"/>
              </a:spcBef>
              <a:buClr>
                <a:srgbClr val="3875BF"/>
              </a:buClr>
              <a:buSzPct val="70000"/>
              <a:buFont typeface="Wingdings" panose="05000000000000000000" pitchFamily="2" charset="2"/>
              <a:buChar char="q"/>
              <a:defRPr sz="1800" kern="1200">
                <a:solidFill>
                  <a:srgbClr val="193557"/>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50000"/>
              </a:lnSpc>
            </a:pPr>
            <a:r>
              <a:rPr lang="nl-NL" sz="2400" dirty="0"/>
              <a:t>Current </a:t>
            </a:r>
            <a:r>
              <a:rPr lang="en-GB" sz="2400" dirty="0"/>
              <a:t>EOSC Governance 2021 and beyond</a:t>
            </a:r>
          </a:p>
          <a:p>
            <a:pPr lvl="1" algn="just">
              <a:lnSpc>
                <a:spcPct val="150000"/>
              </a:lnSpc>
              <a:buFont typeface="Wingdings" panose="05000000000000000000" pitchFamily="2" charset="2"/>
              <a:buChar char="ü"/>
            </a:pPr>
            <a:r>
              <a:rPr lang="en-GB" sz="2000" dirty="0"/>
              <a:t>Membership Categories</a:t>
            </a:r>
          </a:p>
          <a:p>
            <a:pPr lvl="2" algn="just">
              <a:lnSpc>
                <a:spcPct val="150000"/>
              </a:lnSpc>
            </a:pPr>
            <a:endParaRPr lang="en-GB" sz="1600" dirty="0"/>
          </a:p>
          <a:p>
            <a:pPr lvl="1" algn="just">
              <a:lnSpc>
                <a:spcPct val="150000"/>
              </a:lnSpc>
            </a:pPr>
            <a:endParaRPr lang="en-GB" sz="2800" dirty="0"/>
          </a:p>
          <a:p>
            <a:pPr marL="0" indent="0" algn="just">
              <a:lnSpc>
                <a:spcPct val="150000"/>
              </a:lnSpc>
              <a:buFont typeface="Wingdings" panose="05000000000000000000" pitchFamily="2" charset="2"/>
              <a:buNone/>
            </a:pPr>
            <a:endParaRPr lang="en-GB" sz="3200" dirty="0"/>
          </a:p>
        </p:txBody>
      </p:sp>
      <p:graphicFrame>
        <p:nvGraphicFramePr>
          <p:cNvPr id="18" name="Diagram 17">
            <a:extLst>
              <a:ext uri="{FF2B5EF4-FFF2-40B4-BE49-F238E27FC236}">
                <a16:creationId xmlns:a16="http://schemas.microsoft.com/office/drawing/2014/main" id="{DBCA30AE-A747-4F74-ADA1-ECA7F1538D86}"/>
              </a:ext>
            </a:extLst>
          </p:cNvPr>
          <p:cNvGraphicFramePr/>
          <p:nvPr>
            <p:extLst>
              <p:ext uri="{D42A27DB-BD31-4B8C-83A1-F6EECF244321}">
                <p14:modId xmlns:p14="http://schemas.microsoft.com/office/powerpoint/2010/main" val="945332855"/>
              </p:ext>
            </p:extLst>
          </p:nvPr>
        </p:nvGraphicFramePr>
        <p:xfrm>
          <a:off x="838199" y="2479942"/>
          <a:ext cx="7960352" cy="357795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11" name="Diagram 10">
            <a:extLst>
              <a:ext uri="{FF2B5EF4-FFF2-40B4-BE49-F238E27FC236}">
                <a16:creationId xmlns:a16="http://schemas.microsoft.com/office/drawing/2014/main" id="{DCD4AF93-E39E-42BB-A287-F463829B4826}"/>
              </a:ext>
            </a:extLst>
          </p:cNvPr>
          <p:cNvGraphicFramePr/>
          <p:nvPr>
            <p:extLst>
              <p:ext uri="{D42A27DB-BD31-4B8C-83A1-F6EECF244321}">
                <p14:modId xmlns:p14="http://schemas.microsoft.com/office/powerpoint/2010/main" val="1130992381"/>
              </p:ext>
            </p:extLst>
          </p:nvPr>
        </p:nvGraphicFramePr>
        <p:xfrm>
          <a:off x="7879160" y="2734532"/>
          <a:ext cx="5250066" cy="3068778"/>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Tree>
    <p:extLst>
      <p:ext uri="{BB962C8B-B14F-4D97-AF65-F5344CB8AC3E}">
        <p14:creationId xmlns:p14="http://schemas.microsoft.com/office/powerpoint/2010/main" val="3088896843"/>
      </p:ext>
    </p:extLst>
  </p:cSld>
  <p:clrMapOvr>
    <a:masterClrMapping/>
  </p:clrMapOvr>
</p:sld>
</file>

<file path=ppt/theme/theme1.xml><?xml version="1.0" encoding="utf-8"?>
<a:theme xmlns:a="http://schemas.openxmlformats.org/drawingml/2006/main" name="Office Theme">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703</TotalTime>
  <Words>2187</Words>
  <Application>Microsoft Office PowerPoint</Application>
  <PresentationFormat>Widescreen</PresentationFormat>
  <Paragraphs>251</Paragraphs>
  <Slides>18</Slides>
  <Notes>18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Arial</vt:lpstr>
      <vt:lpstr>Calibri</vt:lpstr>
      <vt:lpstr>Calibri Light</vt:lpstr>
      <vt:lpstr>Times New Roman</vt:lpstr>
      <vt:lpstr>Ubuntu</vt:lpstr>
      <vt:lpstr>Verdana</vt:lpstr>
      <vt:lpstr>Wingdings</vt:lpstr>
      <vt:lpstr>Office Theme</vt:lpstr>
      <vt:lpstr>Introduction to EOSC and its benefits</vt:lpstr>
      <vt:lpstr>Presentation Workflow </vt:lpstr>
      <vt:lpstr> EOSC</vt:lpstr>
      <vt:lpstr> EOSC</vt:lpstr>
      <vt:lpstr> EOSC</vt:lpstr>
      <vt:lpstr> EOSC Governance</vt:lpstr>
      <vt:lpstr> EOSC Governance</vt:lpstr>
      <vt:lpstr> EOSC Governance</vt:lpstr>
      <vt:lpstr> EOSC Governance</vt:lpstr>
      <vt:lpstr> EOSC Governance</vt:lpstr>
      <vt:lpstr> EOSC Governance</vt:lpstr>
      <vt:lpstr> EOSC Governance</vt:lpstr>
      <vt:lpstr> EOSC Governance</vt:lpstr>
      <vt:lpstr>EOSC Architecture</vt:lpstr>
      <vt:lpstr>EOSC-Core</vt:lpstr>
      <vt:lpstr>NI4OS-Europe</vt:lpstr>
      <vt:lpstr>NI4OS-Europe</vt:lpstr>
      <vt:lpstr>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EOSC and its benefits</dc:title>
  <dc:creator>Ilias Papastamatiou</dc:creator>
  <cp:lastModifiedBy>Ilias Papastamatiou</cp:lastModifiedBy>
  <cp:revision>3</cp:revision>
  <dcterms:created xsi:type="dcterms:W3CDTF">2021-01-27T14:27:29Z</dcterms:created>
  <dcterms:modified xsi:type="dcterms:W3CDTF">2021-01-28T08:32:49Z</dcterms:modified>
</cp:coreProperties>
</file>