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6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557"/>
    <a:srgbClr val="3875BF"/>
    <a:srgbClr val="2E313A"/>
    <a:srgbClr val="37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86437" autoAdjust="0"/>
  </p:normalViewPr>
  <p:slideViewPr>
    <p:cSldViewPr snapToGrid="0">
      <p:cViewPr varScale="1">
        <p:scale>
          <a:sx n="100" d="100"/>
          <a:sy n="100" d="100"/>
        </p:scale>
        <p:origin x="876" y="84"/>
      </p:cViewPr>
      <p:guideLst>
        <p:guide orient="horz" pos="2160"/>
        <p:guide pos="37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7DD58-9D3F-4F5B-B751-95792C4570F6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E9286-0A98-4679-85F7-211E6A0C1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1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44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2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475316" cy="148783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25833"/>
            <a:ext cx="5475316" cy="22319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Initiatives for Open Science in Europe – H2020 Research and Innovation action – contract no. 857645</a:t>
            </a:r>
          </a:p>
        </p:txBody>
      </p:sp>
    </p:spTree>
    <p:extLst>
      <p:ext uri="{BB962C8B-B14F-4D97-AF65-F5344CB8AC3E}">
        <p14:creationId xmlns:p14="http://schemas.microsoft.com/office/powerpoint/2010/main" val="341476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2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2192000" cy="939979"/>
          </a:xfrm>
          <a:solidFill>
            <a:srgbClr val="3776BB"/>
          </a:solidFill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5345"/>
            <a:ext cx="10514288" cy="4805362"/>
          </a:xfrm>
        </p:spPr>
        <p:txBody>
          <a:bodyPr/>
          <a:lstStyle>
            <a:lvl1pPr marL="2286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1pPr>
            <a:lvl2pPr marL="6858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2pPr>
            <a:lvl3pPr marL="11430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3pPr>
            <a:lvl4pPr marL="16002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4pPr>
            <a:lvl5pPr marL="20574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 anchor="ctr"/>
          <a:lstStyle/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199" y="6356350"/>
            <a:ext cx="10514289" cy="0"/>
          </a:xfrm>
          <a:prstGeom prst="line">
            <a:avLst/>
          </a:prstGeom>
          <a:ln w="25400" cap="rnd">
            <a:solidFill>
              <a:srgbClr val="3875B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74284" y="6356350"/>
            <a:ext cx="979516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3875BF"/>
                </a:solidFill>
              </a:defRPr>
            </a:lvl1pPr>
          </a:lstStyle>
          <a:p>
            <a:fld id="{E8321681-3B98-44C9-B431-7E0EFD004B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931025"/>
            <a:ext cx="12192000" cy="0"/>
          </a:xfrm>
          <a:prstGeom prst="line">
            <a:avLst/>
          </a:prstGeom>
          <a:ln w="25400">
            <a:solidFill>
              <a:srgbClr val="2E31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87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8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3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8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3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F2C659-B946-4802-99AB-C863CEE57D84}" type="datetimeFigureOut">
              <a:rPr lang="en-US" smtClean="0"/>
              <a:pPr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7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54583"/>
            <a:ext cx="619436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18013"/>
            <a:ext cx="6194367" cy="319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105142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rgbClr val="3875BF"/>
                </a:solidFill>
              </a:defRPr>
            </a:lvl1pPr>
          </a:lstStyle>
          <a:p>
            <a:r>
              <a:rPr lang="en-US" dirty="0"/>
              <a:t>National Initiatives for Open Science in Europe – H2020 Research and Innovation action – contract no. 857645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830" y="1836976"/>
            <a:ext cx="3807658" cy="287633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38199" y="6356350"/>
            <a:ext cx="10514289" cy="0"/>
          </a:xfrm>
          <a:prstGeom prst="line">
            <a:avLst/>
          </a:prstGeom>
          <a:ln w="25400" cap="rnd">
            <a:solidFill>
              <a:srgbClr val="3875B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2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199" y="1764088"/>
            <a:ext cx="5475316" cy="3329823"/>
          </a:xfrm>
        </p:spPr>
        <p:txBody>
          <a:bodyPr>
            <a:normAutofit/>
          </a:bodyPr>
          <a:lstStyle/>
          <a:p>
            <a:r>
              <a:rPr lang="en-US" dirty="0" err="1"/>
              <a:t>Servisi</a:t>
            </a:r>
            <a:r>
              <a:rPr lang="en-US" dirty="0"/>
              <a:t> za </a:t>
            </a:r>
            <a:r>
              <a:rPr lang="en-US" dirty="0" err="1"/>
              <a:t>otvorenu</a:t>
            </a:r>
            <a:r>
              <a:rPr lang="en-US" dirty="0"/>
              <a:t> </a:t>
            </a:r>
            <a:r>
              <a:rPr lang="en-US" dirty="0" err="1"/>
              <a:t>nauku</a:t>
            </a:r>
            <a:r>
              <a:rPr lang="en-US" dirty="0"/>
              <a:t> u </a:t>
            </a:r>
            <a:r>
              <a:rPr lang="en-US" dirty="0" err="1"/>
              <a:t>Jugoistočnoj</a:t>
            </a:r>
            <a:r>
              <a:rPr lang="en-US" dirty="0"/>
              <a:t> </a:t>
            </a:r>
            <a:r>
              <a:rPr lang="en-US" dirty="0" err="1"/>
              <a:t>Evropi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e-Beograd, 22.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</a:rPr>
              <a:t>april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2021.</a:t>
            </a: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Initiatives for Open Science in Europe – </a:t>
            </a:r>
            <a:r>
              <a:rPr lang="en-US" dirty="0" err="1"/>
              <a:t>H2020</a:t>
            </a:r>
            <a:r>
              <a:rPr lang="en-US" dirty="0"/>
              <a:t> Research and Innovation action – contract no. 857645</a:t>
            </a:r>
          </a:p>
        </p:txBody>
      </p:sp>
    </p:spTree>
    <p:extLst>
      <p:ext uri="{BB962C8B-B14F-4D97-AF65-F5344CB8AC3E}">
        <p14:creationId xmlns:p14="http://schemas.microsoft.com/office/powerpoint/2010/main" val="330438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C1D9-BF10-42A6-9F2E-9ACB10E5E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EOSC</a:t>
            </a:r>
            <a:r>
              <a:rPr lang="sr-Latn-RS" dirty="0"/>
              <a:t> </a:t>
            </a:r>
            <a:r>
              <a:rPr lang="sr-Latn-RS" dirty="0" err="1"/>
              <a:t>5b</a:t>
            </a:r>
            <a:r>
              <a:rPr lang="sr-Latn-RS" dirty="0"/>
              <a:t> – regionalni </a:t>
            </a:r>
            <a:r>
              <a:rPr lang="sr-Latn-RS" dirty="0" err="1"/>
              <a:t>EOSC</a:t>
            </a:r>
            <a:r>
              <a:rPr lang="sr-Latn-RS" dirty="0"/>
              <a:t> projekti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6E501F-8B1A-488A-AB42-6C77AC304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357" y="1046739"/>
            <a:ext cx="7979241" cy="5289701"/>
          </a:xfrm>
          <a:prstGeom prst="rect">
            <a:avLst/>
          </a:prstGeom>
        </p:spPr>
      </p:pic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CD3FABA-D919-4908-80AB-26D69D71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10514289" cy="365125"/>
          </a:xfrm>
        </p:spPr>
        <p:txBody>
          <a:bodyPr/>
          <a:lstStyle/>
          <a:p>
            <a:r>
              <a:rPr lang="en-US" dirty="0"/>
              <a:t>National Initiatives for Open Science in Europe – </a:t>
            </a:r>
            <a:r>
              <a:rPr lang="en-US" dirty="0" err="1"/>
              <a:t>H2020</a:t>
            </a:r>
            <a:r>
              <a:rPr lang="en-US" dirty="0"/>
              <a:t> Research and Innovation action – contract no. 857645</a:t>
            </a:r>
          </a:p>
        </p:txBody>
      </p:sp>
    </p:spTree>
    <p:extLst>
      <p:ext uri="{BB962C8B-B14F-4D97-AF65-F5344CB8AC3E}">
        <p14:creationId xmlns:p14="http://schemas.microsoft.com/office/powerpoint/2010/main" val="295833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NI4OS</a:t>
            </a:r>
            <a:r>
              <a:rPr lang="en-US" dirty="0"/>
              <a:t> </a:t>
            </a:r>
            <a:r>
              <a:rPr lang="en-US" dirty="0" err="1"/>
              <a:t>projekta</a:t>
            </a:r>
            <a:endParaRPr lang="en-US" dirty="0"/>
          </a:p>
        </p:txBody>
      </p:sp>
      <p:pic>
        <p:nvPicPr>
          <p:cNvPr id="4" name="Picture 3" descr="\\isnogood\WP\Texnika\PROJECTS\SEE-INFRA\VI-SEEM\Admin\5b\Graphs\flow 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600" y="1449938"/>
            <a:ext cx="8284029" cy="46373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10514289" cy="365125"/>
          </a:xfrm>
        </p:spPr>
        <p:txBody>
          <a:bodyPr/>
          <a:lstStyle/>
          <a:p>
            <a:r>
              <a:rPr lang="en-US" dirty="0"/>
              <a:t>National Initiatives for Open Science in Europe – </a:t>
            </a:r>
            <a:r>
              <a:rPr lang="en-US" dirty="0" err="1"/>
              <a:t>H2020</a:t>
            </a:r>
            <a:r>
              <a:rPr lang="en-US" dirty="0"/>
              <a:t> Research and Innovation action – contract no. 857645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0ED2F3-5494-4AC7-AA62-BA1E41DA7445}"/>
              </a:ext>
            </a:extLst>
          </p:cNvPr>
          <p:cNvSpPr/>
          <p:nvPr/>
        </p:nvSpPr>
        <p:spPr>
          <a:xfrm>
            <a:off x="4687568" y="2270261"/>
            <a:ext cx="2978092" cy="3816991"/>
          </a:xfrm>
          <a:prstGeom prst="rect">
            <a:avLst/>
          </a:prstGeom>
          <a:solidFill>
            <a:schemeClr val="accent1">
              <a:alpha val="24000"/>
            </a:schemeClr>
          </a:solidFill>
          <a:ln w="317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2AD0F8-F07E-4AB5-AEB8-17A9F55032A6}"/>
              </a:ext>
            </a:extLst>
          </p:cNvPr>
          <p:cNvSpPr/>
          <p:nvPr/>
        </p:nvSpPr>
        <p:spPr>
          <a:xfrm>
            <a:off x="2034599" y="2362200"/>
            <a:ext cx="2564010" cy="1133475"/>
          </a:xfrm>
          <a:prstGeom prst="rect">
            <a:avLst/>
          </a:prstGeom>
          <a:solidFill>
            <a:schemeClr val="accent1">
              <a:alpha val="24000"/>
            </a:schemeClr>
          </a:solidFill>
          <a:ln w="317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3169</TotalTime>
  <Words>83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Servisi za otvorenu nauku u Jugoistočnoj Evropi   e-Beograd, 22. april 2021.</vt:lpstr>
      <vt:lpstr>EOSC 5b – regionalni EOSC projekti</vt:lpstr>
      <vt:lpstr>Sve teme NI4OS projekta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Evangelia Athanasaki</dc:creator>
  <cp:lastModifiedBy>Biljana Kosanović</cp:lastModifiedBy>
  <cp:revision>49</cp:revision>
  <dcterms:created xsi:type="dcterms:W3CDTF">2019-09-25T09:37:53Z</dcterms:created>
  <dcterms:modified xsi:type="dcterms:W3CDTF">2021-04-22T09:13:34Z</dcterms:modified>
</cp:coreProperties>
</file>