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422" r:id="rId4"/>
    <p:sldId id="432" r:id="rId5"/>
    <p:sldId id="436" r:id="rId6"/>
    <p:sldId id="433" r:id="rId7"/>
    <p:sldId id="438" r:id="rId8"/>
    <p:sldId id="437" r:id="rId9"/>
    <p:sldId id="435" r:id="rId10"/>
    <p:sldId id="444" r:id="rId11"/>
    <p:sldId id="439" r:id="rId12"/>
    <p:sldId id="445" r:id="rId13"/>
    <p:sldId id="440" r:id="rId14"/>
    <p:sldId id="446" r:id="rId15"/>
    <p:sldId id="441" r:id="rId16"/>
    <p:sldId id="442" r:id="rId17"/>
    <p:sldId id="443" r:id="rId18"/>
    <p:sldId id="447" r:id="rId19"/>
    <p:sldId id="448" r:id="rId20"/>
    <p:sldId id="449" r:id="rId21"/>
    <p:sldId id="450" r:id="rId22"/>
    <p:sldId id="451" r:id="rId23"/>
    <p:sldId id="4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a Anastasopoulou" initials="NA" lastIdx="7" clrIdx="0"/>
  <p:cmAuthor id="2" name="Ognjen Prnjat" initials="OP" lastIdx="9" clrIdx="1"/>
  <p:cmAuthor id="3" name="Ilektra" initials="I" lastIdx="39" clrIdx="2"/>
  <p:cmAuthor id="4" name="Eleni Toli" initials="elto" lastIdx="3" clrIdx="3"/>
  <p:cmAuthor id="5" name="Kalliopi Kanavou" initials="KK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6BB"/>
    <a:srgbClr val="3493BB"/>
    <a:srgbClr val="195F91"/>
    <a:srgbClr val="76BDA7"/>
    <a:srgbClr val="58B7C1"/>
    <a:srgbClr val="CDDCE7"/>
    <a:srgbClr val="3494BA"/>
    <a:srgbClr val="E8EFF3"/>
    <a:srgbClr val="C7A10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0F9D9-680C-4A6A-BB5F-1D8A8AB7ACE7}" v="13" dt="2021-10-21T16:02:16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ektra" userId="31451ed9-3340-4d38-be88-712f436ba205" providerId="ADAL" clId="{C545E971-0BB0-4A23-AAC7-A828FE931C2D}"/>
    <pc:docChg chg="undo redo custSel addSld delSld modSld sldOrd">
      <pc:chgData name="Ilektra" userId="31451ed9-3340-4d38-be88-712f436ba205" providerId="ADAL" clId="{C545E971-0BB0-4A23-AAC7-A828FE931C2D}" dt="2021-10-19T10:19:48.300" v="2703" actId="113"/>
      <pc:docMkLst>
        <pc:docMk/>
      </pc:docMkLst>
      <pc:sldChg chg="addSp modSp mod">
        <pc:chgData name="Ilektra" userId="31451ed9-3340-4d38-be88-712f436ba205" providerId="ADAL" clId="{C545E971-0BB0-4A23-AAC7-A828FE931C2D}" dt="2021-10-18T18:08:31.022" v="2661" actId="20577"/>
        <pc:sldMkLst>
          <pc:docMk/>
          <pc:sldMk cId="3304386422" sldId="256"/>
        </pc:sldMkLst>
        <pc:spChg chg="mod">
          <ac:chgData name="Ilektra" userId="31451ed9-3340-4d38-be88-712f436ba205" providerId="ADAL" clId="{C545E971-0BB0-4A23-AAC7-A828FE931C2D}" dt="2021-10-18T09:32:33.126" v="27" actId="20577"/>
          <ac:spMkLst>
            <pc:docMk/>
            <pc:sldMk cId="3304386422" sldId="256"/>
            <ac:spMk id="2" creationId="{00000000-0000-0000-0000-000000000000}"/>
          </ac:spMkLst>
        </pc:spChg>
        <pc:spChg chg="mod">
          <ac:chgData name="Ilektra" userId="31451ed9-3340-4d38-be88-712f436ba205" providerId="ADAL" clId="{C545E971-0BB0-4A23-AAC7-A828FE931C2D}" dt="2021-10-18T18:08:31.022" v="2661" actId="20577"/>
          <ac:spMkLst>
            <pc:docMk/>
            <pc:sldMk cId="3304386422" sldId="256"/>
            <ac:spMk id="3" creationId="{00000000-0000-0000-0000-000000000000}"/>
          </ac:spMkLst>
        </pc:spChg>
        <pc:picChg chg="add mod">
          <ac:chgData name="Ilektra" userId="31451ed9-3340-4d38-be88-712f436ba205" providerId="ADAL" clId="{C545E971-0BB0-4A23-AAC7-A828FE931C2D}" dt="2021-10-18T16:21:19.100" v="2644" actId="14100"/>
          <ac:picMkLst>
            <pc:docMk/>
            <pc:sldMk cId="3304386422" sldId="256"/>
            <ac:picMk id="6" creationId="{46686B5D-F7D6-45AF-AE68-AED9F314DAA9}"/>
          </ac:picMkLst>
        </pc:picChg>
      </pc:sldChg>
      <pc:sldChg chg="del">
        <pc:chgData name="Ilektra" userId="31451ed9-3340-4d38-be88-712f436ba205" providerId="ADAL" clId="{C545E971-0BB0-4A23-AAC7-A828FE931C2D}" dt="2021-10-18T09:32:05.999" v="0" actId="47"/>
        <pc:sldMkLst>
          <pc:docMk/>
          <pc:sldMk cId="1582617028" sldId="277"/>
        </pc:sldMkLst>
      </pc:sldChg>
      <pc:sldChg chg="del">
        <pc:chgData name="Ilektra" userId="31451ed9-3340-4d38-be88-712f436ba205" providerId="ADAL" clId="{C545E971-0BB0-4A23-AAC7-A828FE931C2D}" dt="2021-10-18T09:32:07.182" v="1" actId="47"/>
        <pc:sldMkLst>
          <pc:docMk/>
          <pc:sldMk cId="3723661163" sldId="278"/>
        </pc:sldMkLst>
      </pc:sldChg>
      <pc:sldChg chg="add del">
        <pc:chgData name="Ilektra" userId="31451ed9-3340-4d38-be88-712f436ba205" providerId="ADAL" clId="{C545E971-0BB0-4A23-AAC7-A828FE931C2D}" dt="2021-10-18T13:17:57.881" v="71"/>
        <pc:sldMkLst>
          <pc:docMk/>
          <pc:sldMk cId="3831229556" sldId="282"/>
        </pc:sldMkLst>
      </pc:sldChg>
      <pc:sldChg chg="del">
        <pc:chgData name="Ilektra" userId="31451ed9-3340-4d38-be88-712f436ba205" providerId="ADAL" clId="{C545E971-0BB0-4A23-AAC7-A828FE931C2D}" dt="2021-10-18T09:32:10.353" v="3" actId="47"/>
        <pc:sldMkLst>
          <pc:docMk/>
          <pc:sldMk cId="3898128594" sldId="286"/>
        </pc:sldMkLst>
      </pc:sldChg>
      <pc:sldChg chg="del">
        <pc:chgData name="Ilektra" userId="31451ed9-3340-4d38-be88-712f436ba205" providerId="ADAL" clId="{C545E971-0BB0-4A23-AAC7-A828FE931C2D}" dt="2021-10-18T13:17:09.617" v="63" actId="47"/>
        <pc:sldMkLst>
          <pc:docMk/>
          <pc:sldMk cId="4226057513" sldId="288"/>
        </pc:sldMkLst>
      </pc:sldChg>
      <pc:sldChg chg="del">
        <pc:chgData name="Ilektra" userId="31451ed9-3340-4d38-be88-712f436ba205" providerId="ADAL" clId="{C545E971-0BB0-4A23-AAC7-A828FE931C2D}" dt="2021-10-18T13:17:13.822" v="64" actId="47"/>
        <pc:sldMkLst>
          <pc:docMk/>
          <pc:sldMk cId="1732095614" sldId="290"/>
        </pc:sldMkLst>
      </pc:sldChg>
      <pc:sldChg chg="del">
        <pc:chgData name="Ilektra" userId="31451ed9-3340-4d38-be88-712f436ba205" providerId="ADAL" clId="{C545E971-0BB0-4A23-AAC7-A828FE931C2D}" dt="2021-10-18T09:33:51.783" v="46" actId="47"/>
        <pc:sldMkLst>
          <pc:docMk/>
          <pc:sldMk cId="3667098473" sldId="343"/>
        </pc:sldMkLst>
      </pc:sldChg>
      <pc:sldChg chg="del">
        <pc:chgData name="Ilektra" userId="31451ed9-3340-4d38-be88-712f436ba205" providerId="ADAL" clId="{C545E971-0BB0-4A23-AAC7-A828FE931C2D}" dt="2021-10-18T13:17:35.544" v="69" actId="47"/>
        <pc:sldMkLst>
          <pc:docMk/>
          <pc:sldMk cId="2324515749" sldId="344"/>
        </pc:sldMkLst>
      </pc:sldChg>
      <pc:sldChg chg="modSp mod">
        <pc:chgData name="Ilektra" userId="31451ed9-3340-4d38-be88-712f436ba205" providerId="ADAL" clId="{C545E971-0BB0-4A23-AAC7-A828FE931C2D}" dt="2021-10-19T10:05:03.455" v="2687" actId="20577"/>
        <pc:sldMkLst>
          <pc:docMk/>
          <pc:sldMk cId="3467882336" sldId="345"/>
        </pc:sldMkLst>
        <pc:spChg chg="mod">
          <ac:chgData name="Ilektra" userId="31451ed9-3340-4d38-be88-712f436ba205" providerId="ADAL" clId="{C545E971-0BB0-4A23-AAC7-A828FE931C2D}" dt="2021-10-18T16:11:28.037" v="2579" actId="20577"/>
          <ac:spMkLst>
            <pc:docMk/>
            <pc:sldMk cId="3467882336" sldId="345"/>
            <ac:spMk id="2" creationId="{00000000-0000-0000-0000-000000000000}"/>
          </ac:spMkLst>
        </pc:spChg>
        <pc:spChg chg="mod">
          <ac:chgData name="Ilektra" userId="31451ed9-3340-4d38-be88-712f436ba205" providerId="ADAL" clId="{C545E971-0BB0-4A23-AAC7-A828FE931C2D}" dt="2021-10-19T10:05:03.455" v="2687" actId="20577"/>
          <ac:spMkLst>
            <pc:docMk/>
            <pc:sldMk cId="3467882336" sldId="345"/>
            <ac:spMk id="3" creationId="{00000000-0000-0000-0000-000000000000}"/>
          </ac:spMkLst>
        </pc:spChg>
      </pc:sldChg>
      <pc:sldChg chg="modSp del mod delCm">
        <pc:chgData name="Ilektra" userId="31451ed9-3340-4d38-be88-712f436ba205" providerId="ADAL" clId="{C545E971-0BB0-4A23-AAC7-A828FE931C2D}" dt="2021-10-18T16:14:54.147" v="2634" actId="47"/>
        <pc:sldMkLst>
          <pc:docMk/>
          <pc:sldMk cId="1585091240" sldId="391"/>
        </pc:sldMkLst>
        <pc:spChg chg="mod">
          <ac:chgData name="Ilektra" userId="31451ed9-3340-4d38-be88-712f436ba205" providerId="ADAL" clId="{C545E971-0BB0-4A23-AAC7-A828FE931C2D}" dt="2021-10-18T16:11:39.427" v="2587" actId="20577"/>
          <ac:spMkLst>
            <pc:docMk/>
            <pc:sldMk cId="1585091240" sldId="391"/>
            <ac:spMk id="2" creationId="{B58BBE62-BEA8-4B15-9A38-BC5C106ADE8D}"/>
          </ac:spMkLst>
        </pc:spChg>
        <pc:spChg chg="mod">
          <ac:chgData name="Ilektra" userId="31451ed9-3340-4d38-be88-712f436ba205" providerId="ADAL" clId="{C545E971-0BB0-4A23-AAC7-A828FE931C2D}" dt="2021-10-18T16:05:21.824" v="2517" actId="20577"/>
          <ac:spMkLst>
            <pc:docMk/>
            <pc:sldMk cId="1585091240" sldId="391"/>
            <ac:spMk id="3" creationId="{F4E6C6AE-C1C2-45AC-805F-5B19873C8301}"/>
          </ac:spMkLst>
        </pc:spChg>
        <pc:picChg chg="mod">
          <ac:chgData name="Ilektra" userId="31451ed9-3340-4d38-be88-712f436ba205" providerId="ADAL" clId="{C545E971-0BB0-4A23-AAC7-A828FE931C2D}" dt="2021-10-18T13:19:34.842" v="83" actId="1036"/>
          <ac:picMkLst>
            <pc:docMk/>
            <pc:sldMk cId="1585091240" sldId="391"/>
            <ac:picMk id="8" creationId="{22C58A84-0ACF-42D1-8BC7-43BBDE772541}"/>
          </ac:picMkLst>
        </pc:picChg>
      </pc:sldChg>
      <pc:sldChg chg="del">
        <pc:chgData name="Ilektra" userId="31451ed9-3340-4d38-be88-712f436ba205" providerId="ADAL" clId="{C545E971-0BB0-4A23-AAC7-A828FE931C2D}" dt="2021-10-18T13:17:34.480" v="68" actId="47"/>
        <pc:sldMkLst>
          <pc:docMk/>
          <pc:sldMk cId="1662163619" sldId="400"/>
        </pc:sldMkLst>
      </pc:sldChg>
      <pc:sldChg chg="del">
        <pc:chgData name="Ilektra" userId="31451ed9-3340-4d38-be88-712f436ba205" providerId="ADAL" clId="{C545E971-0BB0-4A23-AAC7-A828FE931C2D}" dt="2021-10-18T13:17:42.132" v="70" actId="47"/>
        <pc:sldMkLst>
          <pc:docMk/>
          <pc:sldMk cId="3290156222" sldId="401"/>
        </pc:sldMkLst>
      </pc:sldChg>
      <pc:sldChg chg="del">
        <pc:chgData name="Ilektra" userId="31451ed9-3340-4d38-be88-712f436ba205" providerId="ADAL" clId="{C545E971-0BB0-4A23-AAC7-A828FE931C2D}" dt="2021-10-18T13:17:20.922" v="67" actId="47"/>
        <pc:sldMkLst>
          <pc:docMk/>
          <pc:sldMk cId="3231656160" sldId="402"/>
        </pc:sldMkLst>
      </pc:sldChg>
      <pc:sldChg chg="del">
        <pc:chgData name="Ilektra" userId="31451ed9-3340-4d38-be88-712f436ba205" providerId="ADAL" clId="{C545E971-0BB0-4A23-AAC7-A828FE931C2D}" dt="2021-10-18T09:32:09.321" v="2" actId="47"/>
        <pc:sldMkLst>
          <pc:docMk/>
          <pc:sldMk cId="3730743423" sldId="404"/>
        </pc:sldMkLst>
      </pc:sldChg>
      <pc:sldChg chg="del">
        <pc:chgData name="Ilektra" userId="31451ed9-3340-4d38-be88-712f436ba205" providerId="ADAL" clId="{C545E971-0BB0-4A23-AAC7-A828FE931C2D}" dt="2021-10-18T13:11:29.528" v="51" actId="47"/>
        <pc:sldMkLst>
          <pc:docMk/>
          <pc:sldMk cId="222417601" sldId="407"/>
        </pc:sldMkLst>
      </pc:sldChg>
      <pc:sldChg chg="delSp modSp mod">
        <pc:chgData name="Ilektra" userId="31451ed9-3340-4d38-be88-712f436ba205" providerId="ADAL" clId="{C545E971-0BB0-4A23-AAC7-A828FE931C2D}" dt="2021-10-18T16:11:09.185" v="2570" actId="20577"/>
        <pc:sldMkLst>
          <pc:docMk/>
          <pc:sldMk cId="3087017332" sldId="408"/>
        </pc:sldMkLst>
        <pc:spChg chg="mod">
          <ac:chgData name="Ilektra" userId="31451ed9-3340-4d38-be88-712f436ba205" providerId="ADAL" clId="{C545E971-0BB0-4A23-AAC7-A828FE931C2D}" dt="2021-10-18T16:11:09.185" v="2570" actId="20577"/>
          <ac:spMkLst>
            <pc:docMk/>
            <pc:sldMk cId="3087017332" sldId="408"/>
            <ac:spMk id="2" creationId="{FC861A96-07CB-4943-B51D-8A87A6B3A5E8}"/>
          </ac:spMkLst>
        </pc:spChg>
        <pc:spChg chg="mod">
          <ac:chgData name="Ilektra" userId="31451ed9-3340-4d38-be88-712f436ba205" providerId="ADAL" clId="{C545E971-0BB0-4A23-AAC7-A828FE931C2D}" dt="2021-10-18T13:11:52.325" v="53" actId="27636"/>
          <ac:spMkLst>
            <pc:docMk/>
            <pc:sldMk cId="3087017332" sldId="408"/>
            <ac:spMk id="3" creationId="{63E45783-13BD-4748-AECF-412684945FC5}"/>
          </ac:spMkLst>
        </pc:spChg>
        <pc:spChg chg="del">
          <ac:chgData name="Ilektra" userId="31451ed9-3340-4d38-be88-712f436ba205" providerId="ADAL" clId="{C545E971-0BB0-4A23-AAC7-A828FE931C2D}" dt="2021-10-18T13:11:56.022" v="54" actId="478"/>
          <ac:spMkLst>
            <pc:docMk/>
            <pc:sldMk cId="3087017332" sldId="408"/>
            <ac:spMk id="8" creationId="{153A9DD3-C32E-4967-993E-5CFD23BE8728}"/>
          </ac:spMkLst>
        </pc:spChg>
        <pc:spChg chg="del">
          <ac:chgData name="Ilektra" userId="31451ed9-3340-4d38-be88-712f436ba205" providerId="ADAL" clId="{C545E971-0BB0-4A23-AAC7-A828FE931C2D}" dt="2021-10-18T13:12:07.563" v="59" actId="478"/>
          <ac:spMkLst>
            <pc:docMk/>
            <pc:sldMk cId="3087017332" sldId="408"/>
            <ac:spMk id="10" creationId="{624EF722-5170-4E38-B671-742D0E0F3865}"/>
          </ac:spMkLst>
        </pc:spChg>
        <pc:picChg chg="del">
          <ac:chgData name="Ilektra" userId="31451ed9-3340-4d38-be88-712f436ba205" providerId="ADAL" clId="{C545E971-0BB0-4A23-AAC7-A828FE931C2D}" dt="2021-10-18T13:12:09.529" v="60" actId="478"/>
          <ac:picMkLst>
            <pc:docMk/>
            <pc:sldMk cId="3087017332" sldId="408"/>
            <ac:picMk id="12" creationId="{CC8CFB06-C07F-4CD4-9824-5163DB6DF357}"/>
          </ac:picMkLst>
        </pc:picChg>
      </pc:sldChg>
      <pc:sldChg chg="del">
        <pc:chgData name="Ilektra" userId="31451ed9-3340-4d38-be88-712f436ba205" providerId="ADAL" clId="{C545E971-0BB0-4A23-AAC7-A828FE931C2D}" dt="2021-10-18T13:17:19.665" v="66" actId="47"/>
        <pc:sldMkLst>
          <pc:docMk/>
          <pc:sldMk cId="2752335682" sldId="409"/>
        </pc:sldMkLst>
      </pc:sldChg>
      <pc:sldChg chg="del">
        <pc:chgData name="Ilektra" userId="31451ed9-3340-4d38-be88-712f436ba205" providerId="ADAL" clId="{C545E971-0BB0-4A23-AAC7-A828FE931C2D}" dt="2021-10-18T09:33:51.783" v="46" actId="47"/>
        <pc:sldMkLst>
          <pc:docMk/>
          <pc:sldMk cId="1490783206" sldId="410"/>
        </pc:sldMkLst>
      </pc:sldChg>
      <pc:sldChg chg="addSp delSp modSp mod delCm">
        <pc:chgData name="Ilektra" userId="31451ed9-3340-4d38-be88-712f436ba205" providerId="ADAL" clId="{C545E971-0BB0-4A23-AAC7-A828FE931C2D}" dt="2021-10-19T09:57:30.872" v="2686" actId="313"/>
        <pc:sldMkLst>
          <pc:docMk/>
          <pc:sldMk cId="2802467050" sldId="411"/>
        </pc:sldMkLst>
        <pc:spChg chg="mod">
          <ac:chgData name="Ilektra" userId="31451ed9-3340-4d38-be88-712f436ba205" providerId="ADAL" clId="{C545E971-0BB0-4A23-AAC7-A828FE931C2D}" dt="2021-10-18T16:11:13.988" v="2572" actId="20577"/>
          <ac:spMkLst>
            <pc:docMk/>
            <pc:sldMk cId="2802467050" sldId="411"/>
            <ac:spMk id="2" creationId="{00000000-0000-0000-0000-000000000000}"/>
          </ac:spMkLst>
        </pc:spChg>
        <pc:spChg chg="del">
          <ac:chgData name="Ilektra" userId="31451ed9-3340-4d38-be88-712f436ba205" providerId="ADAL" clId="{C545E971-0BB0-4A23-AAC7-A828FE931C2D}" dt="2021-10-18T09:33:43.597" v="44" actId="478"/>
          <ac:spMkLst>
            <pc:docMk/>
            <pc:sldMk cId="2802467050" sldId="411"/>
            <ac:spMk id="9" creationId="{9E243925-D90A-4D69-AF59-4A5930BCFF18}"/>
          </ac:spMkLst>
        </pc:spChg>
        <pc:spChg chg="mod">
          <ac:chgData name="Ilektra" userId="31451ed9-3340-4d38-be88-712f436ba205" providerId="ADAL" clId="{C545E971-0BB0-4A23-AAC7-A828FE931C2D}" dt="2021-10-18T09:33:33.334" v="40" actId="27636"/>
          <ac:spMkLst>
            <pc:docMk/>
            <pc:sldMk cId="2802467050" sldId="411"/>
            <ac:spMk id="10" creationId="{0C2A38FB-88E7-4C43-B7D2-F6481D5EBCFA}"/>
          </ac:spMkLst>
        </pc:spChg>
        <pc:spChg chg="add mod">
          <ac:chgData name="Ilektra" userId="31451ed9-3340-4d38-be88-712f436ba205" providerId="ADAL" clId="{C545E971-0BB0-4A23-AAC7-A828FE931C2D}" dt="2021-10-19T09:57:30.872" v="2686" actId="313"/>
          <ac:spMkLst>
            <pc:docMk/>
            <pc:sldMk cId="2802467050" sldId="411"/>
            <ac:spMk id="14" creationId="{20866DB5-294A-4BDE-8E95-7E3E3419D528}"/>
          </ac:spMkLst>
        </pc:spChg>
        <pc:grpChg chg="del">
          <ac:chgData name="Ilektra" userId="31451ed9-3340-4d38-be88-712f436ba205" providerId="ADAL" clId="{C545E971-0BB0-4A23-AAC7-A828FE931C2D}" dt="2021-10-18T09:33:45.307" v="45" actId="478"/>
          <ac:grpSpMkLst>
            <pc:docMk/>
            <pc:sldMk cId="2802467050" sldId="411"/>
            <ac:grpSpMk id="11" creationId="{F721F108-9952-4B1C-B11A-F9C0C131B182}"/>
          </ac:grpSpMkLst>
        </pc:grpChg>
        <pc:picChg chg="del">
          <ac:chgData name="Ilektra" userId="31451ed9-3340-4d38-be88-712f436ba205" providerId="ADAL" clId="{C545E971-0BB0-4A23-AAC7-A828FE931C2D}" dt="2021-10-18T09:33:39.573" v="43" actId="478"/>
          <ac:picMkLst>
            <pc:docMk/>
            <pc:sldMk cId="2802467050" sldId="411"/>
            <ac:picMk id="12" creationId="{7B5BBDA5-8F74-49AD-85BE-CA58308E4165}"/>
          </ac:picMkLst>
        </pc:picChg>
        <pc:picChg chg="del">
          <ac:chgData name="Ilektra" userId="31451ed9-3340-4d38-be88-712f436ba205" providerId="ADAL" clId="{C545E971-0BB0-4A23-AAC7-A828FE931C2D}" dt="2021-10-18T09:33:35.317" v="41" actId="478"/>
          <ac:picMkLst>
            <pc:docMk/>
            <pc:sldMk cId="2802467050" sldId="411"/>
            <ac:picMk id="15" creationId="{353B1A30-46FB-4559-B3A7-1F8395303BF8}"/>
          </ac:picMkLst>
        </pc:picChg>
      </pc:sldChg>
      <pc:sldChg chg="modSp add del mod">
        <pc:chgData name="Ilektra" userId="31451ed9-3340-4d38-be88-712f436ba205" providerId="ADAL" clId="{C545E971-0BB0-4A23-AAC7-A828FE931C2D}" dt="2021-10-18T13:11:28.274" v="50" actId="47"/>
        <pc:sldMkLst>
          <pc:docMk/>
          <pc:sldMk cId="1312746753" sldId="412"/>
        </pc:sldMkLst>
        <pc:picChg chg="mod">
          <ac:chgData name="Ilektra" userId="31451ed9-3340-4d38-be88-712f436ba205" providerId="ADAL" clId="{C545E971-0BB0-4A23-AAC7-A828FE931C2D}" dt="2021-10-18T13:11:17.495" v="49" actId="1076"/>
          <ac:picMkLst>
            <pc:docMk/>
            <pc:sldMk cId="1312746753" sldId="412"/>
            <ac:picMk id="10" creationId="{F7C4F1AC-D6E4-47EA-BF3E-335955287534}"/>
          </ac:picMkLst>
        </pc:picChg>
      </pc:sldChg>
      <pc:sldChg chg="del">
        <pc:chgData name="Ilektra" userId="31451ed9-3340-4d38-be88-712f436ba205" providerId="ADAL" clId="{C545E971-0BB0-4A23-AAC7-A828FE931C2D}" dt="2021-10-18T09:33:51.783" v="46" actId="47"/>
        <pc:sldMkLst>
          <pc:docMk/>
          <pc:sldMk cId="465918614" sldId="413"/>
        </pc:sldMkLst>
      </pc:sldChg>
      <pc:sldChg chg="del">
        <pc:chgData name="Ilektra" userId="31451ed9-3340-4d38-be88-712f436ba205" providerId="ADAL" clId="{C545E971-0BB0-4A23-AAC7-A828FE931C2D}" dt="2021-10-18T09:33:51.783" v="46" actId="47"/>
        <pc:sldMkLst>
          <pc:docMk/>
          <pc:sldMk cId="3699178768" sldId="414"/>
        </pc:sldMkLst>
      </pc:sldChg>
      <pc:sldChg chg="addSp modSp mod addCm delCm modCm">
        <pc:chgData name="Ilektra" userId="31451ed9-3340-4d38-be88-712f436ba205" providerId="ADAL" clId="{C545E971-0BB0-4A23-AAC7-A828FE931C2D}" dt="2021-10-18T16:14:40.714" v="2633" actId="20577"/>
        <pc:sldMkLst>
          <pc:docMk/>
          <pc:sldMk cId="142907854" sldId="415"/>
        </pc:sldMkLst>
        <pc:spChg chg="mod">
          <ac:chgData name="Ilektra" userId="31451ed9-3340-4d38-be88-712f436ba205" providerId="ADAL" clId="{C545E971-0BB0-4A23-AAC7-A828FE931C2D}" dt="2021-10-18T16:11:34.111" v="2583" actId="20577"/>
          <ac:spMkLst>
            <pc:docMk/>
            <pc:sldMk cId="142907854" sldId="415"/>
            <ac:spMk id="2" creationId="{870022C2-DAE0-4CFC-9805-C5E9525223C4}"/>
          </ac:spMkLst>
        </pc:spChg>
        <pc:spChg chg="mod">
          <ac:chgData name="Ilektra" userId="31451ed9-3340-4d38-be88-712f436ba205" providerId="ADAL" clId="{C545E971-0BB0-4A23-AAC7-A828FE931C2D}" dt="2021-10-18T16:14:33.869" v="2631" actId="20578"/>
          <ac:spMkLst>
            <pc:docMk/>
            <pc:sldMk cId="142907854" sldId="415"/>
            <ac:spMk id="3" creationId="{B26EC1E3-A9DD-474A-9539-3AB92BCB28A3}"/>
          </ac:spMkLst>
        </pc:spChg>
        <pc:spChg chg="add mod">
          <ac:chgData name="Ilektra" userId="31451ed9-3340-4d38-be88-712f436ba205" providerId="ADAL" clId="{C545E971-0BB0-4A23-AAC7-A828FE931C2D}" dt="2021-10-18T16:14:40.714" v="2633" actId="20577"/>
          <ac:spMkLst>
            <pc:docMk/>
            <pc:sldMk cId="142907854" sldId="415"/>
            <ac:spMk id="5" creationId="{900441F0-07FC-4477-9F02-16B60F7ED0E5}"/>
          </ac:spMkLst>
        </pc:spChg>
      </pc:sldChg>
      <pc:sldChg chg="new del">
        <pc:chgData name="Ilektra" userId="31451ed9-3340-4d38-be88-712f436ba205" providerId="ADAL" clId="{C545E971-0BB0-4A23-AAC7-A828FE931C2D}" dt="2021-10-18T09:33:11.936" v="33" actId="47"/>
        <pc:sldMkLst>
          <pc:docMk/>
          <pc:sldMk cId="1361611526" sldId="416"/>
        </pc:sldMkLst>
      </pc:sldChg>
      <pc:sldChg chg="modSp add mod delCm">
        <pc:chgData name="Ilektra" userId="31451ed9-3340-4d38-be88-712f436ba205" providerId="ADAL" clId="{C545E971-0BB0-4A23-AAC7-A828FE931C2D}" dt="2021-10-18T16:11:20.561" v="2575" actId="6549"/>
        <pc:sldMkLst>
          <pc:docMk/>
          <pc:sldMk cId="2795583710" sldId="416"/>
        </pc:sldMkLst>
        <pc:spChg chg="mod">
          <ac:chgData name="Ilektra" userId="31451ed9-3340-4d38-be88-712f436ba205" providerId="ADAL" clId="{C545E971-0BB0-4A23-AAC7-A828FE931C2D}" dt="2021-10-18T16:11:20.561" v="2575" actId="6549"/>
          <ac:spMkLst>
            <pc:docMk/>
            <pc:sldMk cId="2795583710" sldId="416"/>
            <ac:spMk id="2" creationId="{00000000-0000-0000-0000-000000000000}"/>
          </ac:spMkLst>
        </pc:spChg>
        <pc:spChg chg="mod">
          <ac:chgData name="Ilektra" userId="31451ed9-3340-4d38-be88-712f436ba205" providerId="ADAL" clId="{C545E971-0BB0-4A23-AAC7-A828FE931C2D}" dt="2021-10-18T15:44:57.257" v="2195" actId="20577"/>
          <ac:spMkLst>
            <pc:docMk/>
            <pc:sldMk cId="2795583710" sldId="416"/>
            <ac:spMk id="10" creationId="{0C2A38FB-88E7-4C43-B7D2-F6481D5EBCFA}"/>
          </ac:spMkLst>
        </pc:spChg>
        <pc:picChg chg="mod">
          <ac:chgData name="Ilektra" userId="31451ed9-3340-4d38-be88-712f436ba205" providerId="ADAL" clId="{C545E971-0BB0-4A23-AAC7-A828FE931C2D}" dt="2021-10-18T15:44:04.382" v="2179" actId="1035"/>
          <ac:picMkLst>
            <pc:docMk/>
            <pc:sldMk cId="2795583710" sldId="416"/>
            <ac:picMk id="15" creationId="{353B1A30-46FB-4559-B3A7-1F8395303BF8}"/>
          </ac:picMkLst>
        </pc:picChg>
      </pc:sldChg>
      <pc:sldChg chg="addSp delSp modSp new mod addCm modCm">
        <pc:chgData name="Ilektra" userId="31451ed9-3340-4d38-be88-712f436ba205" providerId="ADAL" clId="{C545E971-0BB0-4A23-AAC7-A828FE931C2D}" dt="2021-10-18T16:15:29.622" v="2635" actId="5900"/>
        <pc:sldMkLst>
          <pc:docMk/>
          <pc:sldMk cId="2679455716" sldId="417"/>
        </pc:sldMkLst>
        <pc:spChg chg="mod">
          <ac:chgData name="Ilektra" userId="31451ed9-3340-4d38-be88-712f436ba205" providerId="ADAL" clId="{C545E971-0BB0-4A23-AAC7-A828FE931C2D}" dt="2021-10-18T13:19:24.795" v="78" actId="20577"/>
          <ac:spMkLst>
            <pc:docMk/>
            <pc:sldMk cId="2679455716" sldId="417"/>
            <ac:spMk id="2" creationId="{16511142-D6A2-41C3-A529-CAAE6650F200}"/>
          </ac:spMkLst>
        </pc:spChg>
        <pc:spChg chg="add del mod">
          <ac:chgData name="Ilektra" userId="31451ed9-3340-4d38-be88-712f436ba205" providerId="ADAL" clId="{C545E971-0BB0-4A23-AAC7-A828FE931C2D}" dt="2021-10-18T13:21:20.243" v="99" actId="478"/>
          <ac:spMkLst>
            <pc:docMk/>
            <pc:sldMk cId="2679455716" sldId="417"/>
            <ac:spMk id="3" creationId="{8408DA8F-2B5E-4A3A-810A-059193D90306}"/>
          </ac:spMkLst>
        </pc:spChg>
        <pc:picChg chg="add mod">
          <ac:chgData name="Ilektra" userId="31451ed9-3340-4d38-be88-712f436ba205" providerId="ADAL" clId="{C545E971-0BB0-4A23-AAC7-A828FE931C2D}" dt="2021-10-18T13:19:40.100" v="84"/>
          <ac:picMkLst>
            <pc:docMk/>
            <pc:sldMk cId="2679455716" sldId="417"/>
            <ac:picMk id="5" creationId="{65861F05-A5AF-4560-9228-D7E49B27146D}"/>
          </ac:picMkLst>
        </pc:picChg>
      </pc:sldChg>
      <pc:sldChg chg="addSp delSp modSp add mod addCm delCm modCm">
        <pc:chgData name="Ilektra" userId="31451ed9-3340-4d38-be88-712f436ba205" providerId="ADAL" clId="{C545E971-0BB0-4A23-AAC7-A828FE931C2D}" dt="2021-10-19T10:19:48.300" v="2703" actId="113"/>
        <pc:sldMkLst>
          <pc:docMk/>
          <pc:sldMk cId="1657806611" sldId="418"/>
        </pc:sldMkLst>
        <pc:spChg chg="mod">
          <ac:chgData name="Ilektra" userId="31451ed9-3340-4d38-be88-712f436ba205" providerId="ADAL" clId="{C545E971-0BB0-4A23-AAC7-A828FE931C2D}" dt="2021-10-18T14:44:24.539" v="1300" actId="20577"/>
          <ac:spMkLst>
            <pc:docMk/>
            <pc:sldMk cId="1657806611" sldId="418"/>
            <ac:spMk id="2" creationId="{16511142-D6A2-41C3-A529-CAAE6650F200}"/>
          </ac:spMkLst>
        </pc:spChg>
        <pc:spChg chg="mod">
          <ac:chgData name="Ilektra" userId="31451ed9-3340-4d38-be88-712f436ba205" providerId="ADAL" clId="{C545E971-0BB0-4A23-AAC7-A828FE931C2D}" dt="2021-10-19T10:19:48.300" v="2703" actId="113"/>
          <ac:spMkLst>
            <pc:docMk/>
            <pc:sldMk cId="1657806611" sldId="418"/>
            <ac:spMk id="3" creationId="{8408DA8F-2B5E-4A3A-810A-059193D90306}"/>
          </ac:spMkLst>
        </pc:spChg>
        <pc:spChg chg="add del mod">
          <ac:chgData name="Ilektra" userId="31451ed9-3340-4d38-be88-712f436ba205" providerId="ADAL" clId="{C545E971-0BB0-4A23-AAC7-A828FE931C2D}" dt="2021-10-18T13:58:04.663" v="712" actId="21"/>
          <ac:spMkLst>
            <pc:docMk/>
            <pc:sldMk cId="1657806611" sldId="418"/>
            <ac:spMk id="6" creationId="{8EDDD69A-42B6-4C97-860C-5EE3FC772066}"/>
          </ac:spMkLst>
        </pc:spChg>
        <pc:spChg chg="add del mod">
          <ac:chgData name="Ilektra" userId="31451ed9-3340-4d38-be88-712f436ba205" providerId="ADAL" clId="{C545E971-0BB0-4A23-AAC7-A828FE931C2D}" dt="2021-10-18T13:53:41.183" v="580" actId="478"/>
          <ac:spMkLst>
            <pc:docMk/>
            <pc:sldMk cId="1657806611" sldId="418"/>
            <ac:spMk id="7" creationId="{3A722F65-988E-42CC-BE2D-1E352F86C87F}"/>
          </ac:spMkLst>
        </pc:spChg>
        <pc:spChg chg="add mod">
          <ac:chgData name="Ilektra" userId="31451ed9-3340-4d38-be88-712f436ba205" providerId="ADAL" clId="{C545E971-0BB0-4A23-AAC7-A828FE931C2D}" dt="2021-10-18T14:53:01.418" v="1342" actId="255"/>
          <ac:spMkLst>
            <pc:docMk/>
            <pc:sldMk cId="1657806611" sldId="418"/>
            <ac:spMk id="12" creationId="{E85B03FB-D53B-4425-8ED4-4E3A32AA3D66}"/>
          </ac:spMkLst>
        </pc:spChg>
        <pc:spChg chg="add del mod">
          <ac:chgData name="Ilektra" userId="31451ed9-3340-4d38-be88-712f436ba205" providerId="ADAL" clId="{C545E971-0BB0-4A23-AAC7-A828FE931C2D}" dt="2021-10-18T14:21:06.997" v="919"/>
          <ac:spMkLst>
            <pc:docMk/>
            <pc:sldMk cId="1657806611" sldId="418"/>
            <ac:spMk id="13" creationId="{B17D0184-178E-481F-8F3B-79AAA587D476}"/>
          </ac:spMkLst>
        </pc:spChg>
        <pc:spChg chg="add mod">
          <ac:chgData name="Ilektra" userId="31451ed9-3340-4d38-be88-712f436ba205" providerId="ADAL" clId="{C545E971-0BB0-4A23-AAC7-A828FE931C2D}" dt="2021-10-18T14:39:18.225" v="1260" actId="20577"/>
          <ac:spMkLst>
            <pc:docMk/>
            <pc:sldMk cId="1657806611" sldId="418"/>
            <ac:spMk id="14" creationId="{967C0A9B-95C3-4CEC-98F0-695706544E5A}"/>
          </ac:spMkLst>
        </pc:spChg>
        <pc:picChg chg="add mod ord">
          <ac:chgData name="Ilektra" userId="31451ed9-3340-4d38-be88-712f436ba205" providerId="ADAL" clId="{C545E971-0BB0-4A23-AAC7-A828FE931C2D}" dt="2021-10-18T14:29:15.886" v="1172" actId="1038"/>
          <ac:picMkLst>
            <pc:docMk/>
            <pc:sldMk cId="1657806611" sldId="418"/>
            <ac:picMk id="9" creationId="{61103065-A08D-4060-9962-0C4E239F8CAA}"/>
          </ac:picMkLst>
        </pc:picChg>
        <pc:picChg chg="add mod ord modCrop">
          <ac:chgData name="Ilektra" userId="31451ed9-3340-4d38-be88-712f436ba205" providerId="ADAL" clId="{C545E971-0BB0-4A23-AAC7-A828FE931C2D}" dt="2021-10-18T14:28:39.099" v="1080" actId="1036"/>
          <ac:picMkLst>
            <pc:docMk/>
            <pc:sldMk cId="1657806611" sldId="418"/>
            <ac:picMk id="11" creationId="{1E2B75E3-9D0A-4B2C-A161-484B87449BFD}"/>
          </ac:picMkLst>
        </pc:picChg>
      </pc:sldChg>
      <pc:sldChg chg="new del">
        <pc:chgData name="Ilektra" userId="31451ed9-3340-4d38-be88-712f436ba205" providerId="ADAL" clId="{C545E971-0BB0-4A23-AAC7-A828FE931C2D}" dt="2021-10-18T13:19:29.749" v="80" actId="680"/>
        <pc:sldMkLst>
          <pc:docMk/>
          <pc:sldMk cId="2233279963" sldId="418"/>
        </pc:sldMkLst>
      </pc:sldChg>
      <pc:sldChg chg="modSp add mod">
        <pc:chgData name="Ilektra" userId="31451ed9-3340-4d38-be88-712f436ba205" providerId="ADAL" clId="{C545E971-0BB0-4A23-AAC7-A828FE931C2D}" dt="2021-10-19T10:18:29.675" v="2702" actId="33524"/>
        <pc:sldMkLst>
          <pc:docMk/>
          <pc:sldMk cId="3162285504" sldId="419"/>
        </pc:sldMkLst>
        <pc:spChg chg="mod">
          <ac:chgData name="Ilektra" userId="31451ed9-3340-4d38-be88-712f436ba205" providerId="ADAL" clId="{C545E971-0BB0-4A23-AAC7-A828FE931C2D}" dt="2021-10-18T13:20:09.378" v="93" actId="20577"/>
          <ac:spMkLst>
            <pc:docMk/>
            <pc:sldMk cId="3162285504" sldId="419"/>
            <ac:spMk id="2" creationId="{16511142-D6A2-41C3-A529-CAAE6650F200}"/>
          </ac:spMkLst>
        </pc:spChg>
        <pc:spChg chg="mod">
          <ac:chgData name="Ilektra" userId="31451ed9-3340-4d38-be88-712f436ba205" providerId="ADAL" clId="{C545E971-0BB0-4A23-AAC7-A828FE931C2D}" dt="2021-10-19T10:18:29.675" v="2702" actId="33524"/>
          <ac:spMkLst>
            <pc:docMk/>
            <pc:sldMk cId="3162285504" sldId="419"/>
            <ac:spMk id="3" creationId="{8408DA8F-2B5E-4A3A-810A-059193D90306}"/>
          </ac:spMkLst>
        </pc:spChg>
      </pc:sldChg>
      <pc:sldChg chg="modSp add mod">
        <pc:chgData name="Ilektra" userId="31451ed9-3340-4d38-be88-712f436ba205" providerId="ADAL" clId="{C545E971-0BB0-4A23-AAC7-A828FE931C2D}" dt="2021-10-18T13:20:14.415" v="94" actId="20577"/>
        <pc:sldMkLst>
          <pc:docMk/>
          <pc:sldMk cId="311704749" sldId="420"/>
        </pc:sldMkLst>
        <pc:spChg chg="mod">
          <ac:chgData name="Ilektra" userId="31451ed9-3340-4d38-be88-712f436ba205" providerId="ADAL" clId="{C545E971-0BB0-4A23-AAC7-A828FE931C2D}" dt="2021-10-18T13:20:14.415" v="94" actId="20577"/>
          <ac:spMkLst>
            <pc:docMk/>
            <pc:sldMk cId="311704749" sldId="420"/>
            <ac:spMk id="2" creationId="{16511142-D6A2-41C3-A529-CAAE6650F200}"/>
          </ac:spMkLst>
        </pc:spChg>
      </pc:sldChg>
      <pc:sldChg chg="modSp add mod">
        <pc:chgData name="Ilektra" userId="31451ed9-3340-4d38-be88-712f436ba205" providerId="ADAL" clId="{C545E971-0BB0-4A23-AAC7-A828FE931C2D}" dt="2021-10-18T16:04:25.578" v="2506" actId="20577"/>
        <pc:sldMkLst>
          <pc:docMk/>
          <pc:sldMk cId="2111362248" sldId="421"/>
        </pc:sldMkLst>
        <pc:spChg chg="mod">
          <ac:chgData name="Ilektra" userId="31451ed9-3340-4d38-be88-712f436ba205" providerId="ADAL" clId="{C545E971-0BB0-4A23-AAC7-A828FE931C2D}" dt="2021-10-18T16:04:25.578" v="2506" actId="20577"/>
          <ac:spMkLst>
            <pc:docMk/>
            <pc:sldMk cId="2111362248" sldId="421"/>
            <ac:spMk id="2" creationId="{16511142-D6A2-41C3-A529-CAAE6650F200}"/>
          </ac:spMkLst>
        </pc:spChg>
        <pc:spChg chg="mod">
          <ac:chgData name="Ilektra" userId="31451ed9-3340-4d38-be88-712f436ba205" providerId="ADAL" clId="{C545E971-0BB0-4A23-AAC7-A828FE931C2D}" dt="2021-10-18T15:13:54.555" v="1786" actId="27636"/>
          <ac:spMkLst>
            <pc:docMk/>
            <pc:sldMk cId="2111362248" sldId="421"/>
            <ac:spMk id="3" creationId="{8408DA8F-2B5E-4A3A-810A-059193D90306}"/>
          </ac:spMkLst>
        </pc:spChg>
        <pc:picChg chg="mod">
          <ac:chgData name="Ilektra" userId="31451ed9-3340-4d38-be88-712f436ba205" providerId="ADAL" clId="{C545E971-0BB0-4A23-AAC7-A828FE931C2D}" dt="2021-10-18T16:03:25.826" v="2495" actId="1076"/>
          <ac:picMkLst>
            <pc:docMk/>
            <pc:sldMk cId="2111362248" sldId="421"/>
            <ac:picMk id="5" creationId="{65861F05-A5AF-4560-9228-D7E49B27146D}"/>
          </ac:picMkLst>
        </pc:picChg>
      </pc:sldChg>
      <pc:sldChg chg="modSp new mod addCm modCm">
        <pc:chgData name="Ilektra" userId="31451ed9-3340-4d38-be88-712f436ba205" providerId="ADAL" clId="{C545E971-0BB0-4A23-AAC7-A828FE931C2D}" dt="2021-10-18T14:50:53.465" v="1337"/>
        <pc:sldMkLst>
          <pc:docMk/>
          <pc:sldMk cId="540910331" sldId="422"/>
        </pc:sldMkLst>
        <pc:spChg chg="mod">
          <ac:chgData name="Ilektra" userId="31451ed9-3340-4d38-be88-712f436ba205" providerId="ADAL" clId="{C545E971-0BB0-4A23-AAC7-A828FE931C2D}" dt="2021-10-18T14:47:49.969" v="1325" actId="20577"/>
          <ac:spMkLst>
            <pc:docMk/>
            <pc:sldMk cId="540910331" sldId="422"/>
            <ac:spMk id="2" creationId="{A10CB477-3D6B-426B-8337-2A3F3E120DD8}"/>
          </ac:spMkLst>
        </pc:spChg>
        <pc:spChg chg="mod">
          <ac:chgData name="Ilektra" userId="31451ed9-3340-4d38-be88-712f436ba205" providerId="ADAL" clId="{C545E971-0BB0-4A23-AAC7-A828FE931C2D}" dt="2021-10-18T14:50:28.201" v="1335" actId="400"/>
          <ac:spMkLst>
            <pc:docMk/>
            <pc:sldMk cId="540910331" sldId="422"/>
            <ac:spMk id="3" creationId="{D5870617-A22E-414A-9C0D-E9A2E8FD2929}"/>
          </ac:spMkLst>
        </pc:spChg>
      </pc:sldChg>
      <pc:sldChg chg="modSp new del mod">
        <pc:chgData name="Ilektra" userId="31451ed9-3340-4d38-be88-712f436ba205" providerId="ADAL" clId="{C545E971-0BB0-4A23-AAC7-A828FE931C2D}" dt="2021-10-18T13:28:27.938" v="193" actId="680"/>
        <pc:sldMkLst>
          <pc:docMk/>
          <pc:sldMk cId="938467506" sldId="422"/>
        </pc:sldMkLst>
        <pc:spChg chg="mod">
          <ac:chgData name="Ilektra" userId="31451ed9-3340-4d38-be88-712f436ba205" providerId="ADAL" clId="{C545E971-0BB0-4A23-AAC7-A828FE931C2D}" dt="2021-10-18T13:28:27.433" v="192"/>
          <ac:spMkLst>
            <pc:docMk/>
            <pc:sldMk cId="938467506" sldId="422"/>
            <ac:spMk id="3" creationId="{1601FA46-9CCB-44CC-A6D3-9C587E60C363}"/>
          </ac:spMkLst>
        </pc:spChg>
      </pc:sldChg>
      <pc:sldChg chg="addSp delSp modSp add mod delCm">
        <pc:chgData name="Ilektra" userId="31451ed9-3340-4d38-be88-712f436ba205" providerId="ADAL" clId="{C545E971-0BB0-4A23-AAC7-A828FE931C2D}" dt="2021-10-19T09:56:21.792" v="2685" actId="1036"/>
        <pc:sldMkLst>
          <pc:docMk/>
          <pc:sldMk cId="884127600" sldId="423"/>
        </pc:sldMkLst>
        <pc:spChg chg="mod">
          <ac:chgData name="Ilektra" userId="31451ed9-3340-4d38-be88-712f436ba205" providerId="ADAL" clId="{C545E971-0BB0-4A23-AAC7-A828FE931C2D}" dt="2021-10-18T14:44:11.099" v="1290" actId="313"/>
          <ac:spMkLst>
            <pc:docMk/>
            <pc:sldMk cId="884127600" sldId="423"/>
            <ac:spMk id="2" creationId="{16511142-D6A2-41C3-A529-CAAE6650F200}"/>
          </ac:spMkLst>
        </pc:spChg>
        <pc:spChg chg="add del">
          <ac:chgData name="Ilektra" userId="31451ed9-3340-4d38-be88-712f436ba205" providerId="ADAL" clId="{C545E971-0BB0-4A23-AAC7-A828FE931C2D}" dt="2021-10-18T14:43:47.163" v="1280" actId="478"/>
          <ac:spMkLst>
            <pc:docMk/>
            <pc:sldMk cId="884127600" sldId="423"/>
            <ac:spMk id="3" creationId="{8408DA8F-2B5E-4A3A-810A-059193D90306}"/>
          </ac:spMkLst>
        </pc:spChg>
        <pc:spChg chg="mod">
          <ac:chgData name="Ilektra" userId="31451ed9-3340-4d38-be88-712f436ba205" providerId="ADAL" clId="{C545E971-0BB0-4A23-AAC7-A828FE931C2D}" dt="2021-10-18T14:43:52.540" v="1282" actId="1076"/>
          <ac:spMkLst>
            <pc:docMk/>
            <pc:sldMk cId="884127600" sldId="423"/>
            <ac:spMk id="4" creationId="{F90073ED-201C-4AF3-8701-84EE272A2471}"/>
          </ac:spMkLst>
        </pc:spChg>
        <pc:spChg chg="del mod">
          <ac:chgData name="Ilektra" userId="31451ed9-3340-4d38-be88-712f436ba205" providerId="ADAL" clId="{C545E971-0BB0-4A23-AAC7-A828FE931C2D}" dt="2021-10-18T14:44:02.176" v="1287" actId="478"/>
          <ac:spMkLst>
            <pc:docMk/>
            <pc:sldMk cId="884127600" sldId="423"/>
            <ac:spMk id="6" creationId="{8EDDD69A-42B6-4C97-860C-5EE3FC772066}"/>
          </ac:spMkLst>
        </pc:spChg>
        <pc:spChg chg="mod">
          <ac:chgData name="Ilektra" userId="31451ed9-3340-4d38-be88-712f436ba205" providerId="ADAL" clId="{C545E971-0BB0-4A23-AAC7-A828FE931C2D}" dt="2021-10-18T14:43:54.680" v="1284" actId="27636"/>
          <ac:spMkLst>
            <pc:docMk/>
            <pc:sldMk cId="884127600" sldId="423"/>
            <ac:spMk id="7" creationId="{3A722F65-988E-42CC-BE2D-1E352F86C87F}"/>
          </ac:spMkLst>
        </pc:spChg>
        <pc:spChg chg="add del mod">
          <ac:chgData name="Ilektra" userId="31451ed9-3340-4d38-be88-712f436ba205" providerId="ADAL" clId="{C545E971-0BB0-4A23-AAC7-A828FE931C2D}" dt="2021-10-18T14:43:33.402" v="1276" actId="478"/>
          <ac:spMkLst>
            <pc:docMk/>
            <pc:sldMk cId="884127600" sldId="423"/>
            <ac:spMk id="10" creationId="{706AA0B3-9894-423A-9CAE-14B689FAC53C}"/>
          </ac:spMkLst>
        </pc:spChg>
        <pc:spChg chg="add mod">
          <ac:chgData name="Ilektra" userId="31451ed9-3340-4d38-be88-712f436ba205" providerId="ADAL" clId="{C545E971-0BB0-4A23-AAC7-A828FE931C2D}" dt="2021-10-19T09:56:06.732" v="2669" actId="20577"/>
          <ac:spMkLst>
            <pc:docMk/>
            <pc:sldMk cId="884127600" sldId="423"/>
            <ac:spMk id="13" creationId="{0AF192F1-F2F4-4EDE-9AD4-199C9072A543}"/>
          </ac:spMkLst>
        </pc:spChg>
        <pc:picChg chg="mod">
          <ac:chgData name="Ilektra" userId="31451ed9-3340-4d38-be88-712f436ba205" providerId="ADAL" clId="{C545E971-0BB0-4A23-AAC7-A828FE931C2D}" dt="2021-10-19T09:56:21.792" v="2685" actId="1036"/>
          <ac:picMkLst>
            <pc:docMk/>
            <pc:sldMk cId="884127600" sldId="423"/>
            <ac:picMk id="9" creationId="{61103065-A08D-4060-9962-0C4E239F8CAA}"/>
          </ac:picMkLst>
        </pc:picChg>
        <pc:picChg chg="mod">
          <ac:chgData name="Ilektra" userId="31451ed9-3340-4d38-be88-712f436ba205" providerId="ADAL" clId="{C545E971-0BB0-4A23-AAC7-A828FE931C2D}" dt="2021-10-19T09:56:21.792" v="2685" actId="1036"/>
          <ac:picMkLst>
            <pc:docMk/>
            <pc:sldMk cId="884127600" sldId="423"/>
            <ac:picMk id="11" creationId="{1E2B75E3-9D0A-4B2C-A161-484B87449BFD}"/>
          </ac:picMkLst>
        </pc:picChg>
        <pc:picChg chg="add mod">
          <ac:chgData name="Ilektra" userId="31451ed9-3340-4d38-be88-712f436ba205" providerId="ADAL" clId="{C545E971-0BB0-4A23-AAC7-A828FE931C2D}" dt="2021-10-19T09:56:21.792" v="2685" actId="1036"/>
          <ac:picMkLst>
            <pc:docMk/>
            <pc:sldMk cId="884127600" sldId="423"/>
            <ac:picMk id="15" creationId="{5B803473-04DA-4202-BEB7-EDA66510FD8A}"/>
          </ac:picMkLst>
        </pc:picChg>
      </pc:sldChg>
      <pc:sldChg chg="modSp add mod addCm delCm modCm">
        <pc:chgData name="Ilektra" userId="31451ed9-3340-4d38-be88-712f436ba205" providerId="ADAL" clId="{C545E971-0BB0-4A23-AAC7-A828FE931C2D}" dt="2021-10-19T10:11:13.752" v="2698" actId="113"/>
        <pc:sldMkLst>
          <pc:docMk/>
          <pc:sldMk cId="684414598" sldId="424"/>
        </pc:sldMkLst>
        <pc:spChg chg="mod">
          <ac:chgData name="Ilektra" userId="31451ed9-3340-4d38-be88-712f436ba205" providerId="ADAL" clId="{C545E971-0BB0-4A23-AAC7-A828FE931C2D}" dt="2021-10-18T14:56:44.577" v="1453" actId="20577"/>
          <ac:spMkLst>
            <pc:docMk/>
            <pc:sldMk cId="684414598" sldId="424"/>
            <ac:spMk id="2" creationId="{16511142-D6A2-41C3-A529-CAAE6650F200}"/>
          </ac:spMkLst>
        </pc:spChg>
        <pc:spChg chg="mod">
          <ac:chgData name="Ilektra" userId="31451ed9-3340-4d38-be88-712f436ba205" providerId="ADAL" clId="{C545E971-0BB0-4A23-AAC7-A828FE931C2D}" dt="2021-10-19T10:11:13.752" v="2698" actId="113"/>
          <ac:spMkLst>
            <pc:docMk/>
            <pc:sldMk cId="684414598" sldId="424"/>
            <ac:spMk id="3" creationId="{8408DA8F-2B5E-4A3A-810A-059193D90306}"/>
          </ac:spMkLst>
        </pc:spChg>
      </pc:sldChg>
      <pc:sldChg chg="add del ord">
        <pc:chgData name="Ilektra" userId="31451ed9-3340-4d38-be88-712f436ba205" providerId="ADAL" clId="{C545E971-0BB0-4A23-AAC7-A828FE931C2D}" dt="2021-10-18T14:51:35.684" v="1341" actId="47"/>
        <pc:sldMkLst>
          <pc:docMk/>
          <pc:sldMk cId="2800578587" sldId="424"/>
        </pc:sldMkLst>
      </pc:sldChg>
      <pc:sldChg chg="modSp add mod">
        <pc:chgData name="Ilektra" userId="31451ed9-3340-4d38-be88-712f436ba205" providerId="ADAL" clId="{C545E971-0BB0-4A23-AAC7-A828FE931C2D}" dt="2021-10-18T15:19:55.143" v="1843" actId="5793"/>
        <pc:sldMkLst>
          <pc:docMk/>
          <pc:sldMk cId="4004459711" sldId="425"/>
        </pc:sldMkLst>
        <pc:spChg chg="mod">
          <ac:chgData name="Ilektra" userId="31451ed9-3340-4d38-be88-712f436ba205" providerId="ADAL" clId="{C545E971-0BB0-4A23-AAC7-A828FE931C2D}" dt="2021-10-18T15:08:36.091" v="1717" actId="20577"/>
          <ac:spMkLst>
            <pc:docMk/>
            <pc:sldMk cId="4004459711" sldId="425"/>
            <ac:spMk id="2" creationId="{16511142-D6A2-41C3-A529-CAAE6650F200}"/>
          </ac:spMkLst>
        </pc:spChg>
        <pc:spChg chg="mod">
          <ac:chgData name="Ilektra" userId="31451ed9-3340-4d38-be88-712f436ba205" providerId="ADAL" clId="{C545E971-0BB0-4A23-AAC7-A828FE931C2D}" dt="2021-10-18T15:19:55.143" v="1843" actId="5793"/>
          <ac:spMkLst>
            <pc:docMk/>
            <pc:sldMk cId="4004459711" sldId="425"/>
            <ac:spMk id="3" creationId="{8408DA8F-2B5E-4A3A-810A-059193D90306}"/>
          </ac:spMkLst>
        </pc:spChg>
      </pc:sldChg>
      <pc:sldChg chg="addSp modSp new mod">
        <pc:chgData name="Ilektra" userId="31451ed9-3340-4d38-be88-712f436ba205" providerId="ADAL" clId="{C545E971-0BB0-4A23-AAC7-A828FE931C2D}" dt="2021-10-18T16:04:32.192" v="2512" actId="20577"/>
        <pc:sldMkLst>
          <pc:docMk/>
          <pc:sldMk cId="2061558630" sldId="426"/>
        </pc:sldMkLst>
        <pc:spChg chg="mod">
          <ac:chgData name="Ilektra" userId="31451ed9-3340-4d38-be88-712f436ba205" providerId="ADAL" clId="{C545E971-0BB0-4A23-AAC7-A828FE931C2D}" dt="2021-10-18T16:04:32.192" v="2512" actId="20577"/>
          <ac:spMkLst>
            <pc:docMk/>
            <pc:sldMk cId="2061558630" sldId="426"/>
            <ac:spMk id="2" creationId="{977C2B95-F054-437E-8F98-D82C39D1326D}"/>
          </ac:spMkLst>
        </pc:spChg>
        <pc:spChg chg="mod">
          <ac:chgData name="Ilektra" userId="31451ed9-3340-4d38-be88-712f436ba205" providerId="ADAL" clId="{C545E971-0BB0-4A23-AAC7-A828FE931C2D}" dt="2021-10-18T16:04:12.310" v="2500" actId="20578"/>
          <ac:spMkLst>
            <pc:docMk/>
            <pc:sldMk cId="2061558630" sldId="426"/>
            <ac:spMk id="3" creationId="{9947576A-590C-47DB-9710-C8FDF409B4C7}"/>
          </ac:spMkLst>
        </pc:spChg>
        <pc:picChg chg="add mod">
          <ac:chgData name="Ilektra" userId="31451ed9-3340-4d38-be88-712f436ba205" providerId="ADAL" clId="{C545E971-0BB0-4A23-AAC7-A828FE931C2D}" dt="2021-10-18T16:03:28.807" v="2496"/>
          <ac:picMkLst>
            <pc:docMk/>
            <pc:sldMk cId="2061558630" sldId="426"/>
            <ac:picMk id="5" creationId="{C690E7DA-F4AB-48A8-8A1B-2C5477D2ABC9}"/>
          </ac:picMkLst>
        </pc:picChg>
      </pc:sldChg>
    </pc:docChg>
  </pc:docChgLst>
  <pc:docChgLst>
    <pc:chgData name="Kalliopi Kanavou" userId="S::popi.kanavou@athenarc.gr::c36c1f49-b3fe-43d7-9401-3d6b63a1eb1c" providerId="AD" clId="Web-{45FE3710-8160-F1E0-7A24-21C91CEC03DE}"/>
    <pc:docChg chg="modSld">
      <pc:chgData name="Kalliopi Kanavou" userId="S::popi.kanavou@athenarc.gr::c36c1f49-b3fe-43d7-9401-3d6b63a1eb1c" providerId="AD" clId="Web-{45FE3710-8160-F1E0-7A24-21C91CEC03DE}" dt="2021-10-18T08:54:16.358" v="48" actId="20577"/>
      <pc:docMkLst>
        <pc:docMk/>
      </pc:docMkLst>
      <pc:sldChg chg="modSp">
        <pc:chgData name="Kalliopi Kanavou" userId="S::popi.kanavou@athenarc.gr::c36c1f49-b3fe-43d7-9401-3d6b63a1eb1c" providerId="AD" clId="Web-{45FE3710-8160-F1E0-7A24-21C91CEC03DE}" dt="2021-10-18T07:07:58.706" v="19" actId="20577"/>
        <pc:sldMkLst>
          <pc:docMk/>
          <pc:sldMk cId="1585091240" sldId="391"/>
        </pc:sldMkLst>
        <pc:spChg chg="mod">
          <ac:chgData name="Kalliopi Kanavou" userId="S::popi.kanavou@athenarc.gr::c36c1f49-b3fe-43d7-9401-3d6b63a1eb1c" providerId="AD" clId="Web-{45FE3710-8160-F1E0-7A24-21C91CEC03DE}" dt="2021-10-18T07:07:58.706" v="19" actId="20577"/>
          <ac:spMkLst>
            <pc:docMk/>
            <pc:sldMk cId="1585091240" sldId="391"/>
            <ac:spMk id="3" creationId="{F4E6C6AE-C1C2-45AC-805F-5B19873C8301}"/>
          </ac:spMkLst>
        </pc:spChg>
      </pc:sldChg>
      <pc:sldChg chg="modSp">
        <pc:chgData name="Kalliopi Kanavou" userId="S::popi.kanavou@athenarc.gr::c36c1f49-b3fe-43d7-9401-3d6b63a1eb1c" providerId="AD" clId="Web-{45FE3710-8160-F1E0-7A24-21C91CEC03DE}" dt="2021-10-18T07:08:20.222" v="23" actId="20577"/>
        <pc:sldMkLst>
          <pc:docMk/>
          <pc:sldMk cId="884449414" sldId="392"/>
        </pc:sldMkLst>
        <pc:spChg chg="mod">
          <ac:chgData name="Kalliopi Kanavou" userId="S::popi.kanavou@athenarc.gr::c36c1f49-b3fe-43d7-9401-3d6b63a1eb1c" providerId="AD" clId="Web-{45FE3710-8160-F1E0-7A24-21C91CEC03DE}" dt="2021-10-18T07:08:20.222" v="23" actId="20577"/>
          <ac:spMkLst>
            <pc:docMk/>
            <pc:sldMk cId="884449414" sldId="392"/>
            <ac:spMk id="3" creationId="{F4E6C6AE-C1C2-45AC-805F-5B19873C8301}"/>
          </ac:spMkLst>
        </pc:spChg>
      </pc:sldChg>
      <pc:sldChg chg="modSp">
        <pc:chgData name="Kalliopi Kanavou" userId="S::popi.kanavou@athenarc.gr::c36c1f49-b3fe-43d7-9401-3d6b63a1eb1c" providerId="AD" clId="Web-{45FE3710-8160-F1E0-7A24-21C91CEC03DE}" dt="2021-10-18T07:12:24.150" v="35" actId="20577"/>
        <pc:sldMkLst>
          <pc:docMk/>
          <pc:sldMk cId="310514758" sldId="393"/>
        </pc:sldMkLst>
        <pc:spChg chg="mod">
          <ac:chgData name="Kalliopi Kanavou" userId="S::popi.kanavou@athenarc.gr::c36c1f49-b3fe-43d7-9401-3d6b63a1eb1c" providerId="AD" clId="Web-{45FE3710-8160-F1E0-7A24-21C91CEC03DE}" dt="2021-10-18T07:12:24.150" v="35" actId="20577"/>
          <ac:spMkLst>
            <pc:docMk/>
            <pc:sldMk cId="310514758" sldId="393"/>
            <ac:spMk id="7" creationId="{E6D50FDF-C285-4AFE-B328-B908E68DE06E}"/>
          </ac:spMkLst>
        </pc:spChg>
      </pc:sldChg>
      <pc:sldChg chg="modSp">
        <pc:chgData name="Kalliopi Kanavou" userId="S::popi.kanavou@athenarc.gr::c36c1f49-b3fe-43d7-9401-3d6b63a1eb1c" providerId="AD" clId="Web-{45FE3710-8160-F1E0-7A24-21C91CEC03DE}" dt="2021-10-18T08:54:16.358" v="48" actId="20577"/>
        <pc:sldMkLst>
          <pc:docMk/>
          <pc:sldMk cId="142907854" sldId="415"/>
        </pc:sldMkLst>
        <pc:spChg chg="mod">
          <ac:chgData name="Kalliopi Kanavou" userId="S::popi.kanavou@athenarc.gr::c36c1f49-b3fe-43d7-9401-3d6b63a1eb1c" providerId="AD" clId="Web-{45FE3710-8160-F1E0-7A24-21C91CEC03DE}" dt="2021-10-18T08:54:16.358" v="48" actId="20577"/>
          <ac:spMkLst>
            <pc:docMk/>
            <pc:sldMk cId="142907854" sldId="415"/>
            <ac:spMk id="3" creationId="{B26EC1E3-A9DD-474A-9539-3AB92BCB28A3}"/>
          </ac:spMkLst>
        </pc:spChg>
      </pc:sldChg>
    </pc:docChg>
  </pc:docChgLst>
  <pc:docChgLst>
    <pc:chgData name="Kalliopi Kanavou" userId="S::popi.kanavou@athenarc.gr::c36c1f49-b3fe-43d7-9401-3d6b63a1eb1c" providerId="AD" clId="Web-{A36B67B2-9D6F-A14A-993E-58383B653A8E}"/>
    <pc:docChg chg="modSld">
      <pc:chgData name="Kalliopi Kanavou" userId="S::popi.kanavou@athenarc.gr::c36c1f49-b3fe-43d7-9401-3d6b63a1eb1c" providerId="AD" clId="Web-{A36B67B2-9D6F-A14A-993E-58383B653A8E}" dt="2021-10-18T14:27:43.846" v="18" actId="20577"/>
      <pc:docMkLst>
        <pc:docMk/>
      </pc:docMkLst>
      <pc:sldChg chg="modSp">
        <pc:chgData name="Kalliopi Kanavou" userId="S::popi.kanavou@athenarc.gr::c36c1f49-b3fe-43d7-9401-3d6b63a1eb1c" providerId="AD" clId="Web-{A36B67B2-9D6F-A14A-993E-58383B653A8E}" dt="2021-10-18T14:27:43.846" v="18" actId="20577"/>
        <pc:sldMkLst>
          <pc:docMk/>
          <pc:sldMk cId="3162285504" sldId="419"/>
        </pc:sldMkLst>
        <pc:spChg chg="mod">
          <ac:chgData name="Kalliopi Kanavou" userId="S::popi.kanavou@athenarc.gr::c36c1f49-b3fe-43d7-9401-3d6b63a1eb1c" providerId="AD" clId="Web-{A36B67B2-9D6F-A14A-993E-58383B653A8E}" dt="2021-10-18T14:25:35.922" v="7" actId="20577"/>
          <ac:spMkLst>
            <pc:docMk/>
            <pc:sldMk cId="3162285504" sldId="419"/>
            <ac:spMk id="2" creationId="{16511142-D6A2-41C3-A529-CAAE6650F200}"/>
          </ac:spMkLst>
        </pc:spChg>
        <pc:spChg chg="mod">
          <ac:chgData name="Kalliopi Kanavou" userId="S::popi.kanavou@athenarc.gr::c36c1f49-b3fe-43d7-9401-3d6b63a1eb1c" providerId="AD" clId="Web-{A36B67B2-9D6F-A14A-993E-58383B653A8E}" dt="2021-10-18T14:27:43.846" v="18" actId="20577"/>
          <ac:spMkLst>
            <pc:docMk/>
            <pc:sldMk cId="3162285504" sldId="419"/>
            <ac:spMk id="3" creationId="{8408DA8F-2B5E-4A3A-810A-059193D90306}"/>
          </ac:spMkLst>
        </pc:spChg>
      </pc:sldChg>
    </pc:docChg>
  </pc:docChgLst>
  <pc:docChgLst>
    <pc:chgData name="Ilektra Sifakaki" clId="Web-{1A18A1D2-8F68-403C-A174-7EB0B5E94948}"/>
    <pc:docChg chg="modSld">
      <pc:chgData name="Ilektra Sifakaki" userId="" providerId="" clId="Web-{1A18A1D2-8F68-403C-A174-7EB0B5E94948}" dt="2021-06-01T09:19:24.085" v="63" actId="20577"/>
      <pc:docMkLst>
        <pc:docMk/>
      </pc:docMkLst>
      <pc:sldChg chg="modSp">
        <pc:chgData name="Ilektra Sifakaki" userId="" providerId="" clId="Web-{1A18A1D2-8F68-403C-A174-7EB0B5E94948}" dt="2021-06-01T09:19:24.085" v="63" actId="20577"/>
        <pc:sldMkLst>
          <pc:docMk/>
          <pc:sldMk cId="1506660676" sldId="383"/>
        </pc:sldMkLst>
        <pc:spChg chg="mod">
          <ac:chgData name="Ilektra Sifakaki" userId="" providerId="" clId="Web-{1A18A1D2-8F68-403C-A174-7EB0B5E94948}" dt="2021-06-01T09:19:24.085" v="63" actId="20577"/>
          <ac:spMkLst>
            <pc:docMk/>
            <pc:sldMk cId="1506660676" sldId="383"/>
            <ac:spMk id="11" creationId="{44516D63-34E7-4B71-B904-249ACEE4894A}"/>
          </ac:spMkLst>
        </pc:spChg>
        <pc:picChg chg="mod">
          <ac:chgData name="Ilektra Sifakaki" userId="" providerId="" clId="Web-{1A18A1D2-8F68-403C-A174-7EB0B5E94948}" dt="2021-06-01T09:19:00.429" v="57" actId="1076"/>
          <ac:picMkLst>
            <pc:docMk/>
            <pc:sldMk cId="1506660676" sldId="383"/>
            <ac:picMk id="6" creationId="{B11E52AD-4547-4CFA-930E-5F200C5835C2}"/>
          </ac:picMkLst>
        </pc:picChg>
        <pc:picChg chg="mod">
          <ac:chgData name="Ilektra Sifakaki" userId="" providerId="" clId="Web-{1A18A1D2-8F68-403C-A174-7EB0B5E94948}" dt="2021-06-01T09:19:00.444" v="58" actId="1076"/>
          <ac:picMkLst>
            <pc:docMk/>
            <pc:sldMk cId="1506660676" sldId="383"/>
            <ac:picMk id="13" creationId="{C126A3EF-7CCC-44B8-A4CC-D7EEF9DB4359}"/>
          </ac:picMkLst>
        </pc:picChg>
      </pc:sldChg>
    </pc:docChg>
  </pc:docChgLst>
  <pc:docChgLst>
    <pc:chgData name="Kalliopi Kanavou" userId="S::popi.kanavou@athenarc.gr::c36c1f49-b3fe-43d7-9401-3d6b63a1eb1c" providerId="AD" clId="Web-{1919D304-15D8-EFB7-BC91-B32A1F80C331}"/>
    <pc:docChg chg="addSld modSld">
      <pc:chgData name="Kalliopi Kanavou" userId="S::popi.kanavou@athenarc.gr::c36c1f49-b3fe-43d7-9401-3d6b63a1eb1c" providerId="AD" clId="Web-{1919D304-15D8-EFB7-BC91-B32A1F80C331}" dt="2021-10-13T16:18:34.720" v="594" actId="1076"/>
      <pc:docMkLst>
        <pc:docMk/>
      </pc:docMkLst>
      <pc:sldChg chg="modSp">
        <pc:chgData name="Kalliopi Kanavou" userId="S::popi.kanavou@athenarc.gr::c36c1f49-b3fe-43d7-9401-3d6b63a1eb1c" providerId="AD" clId="Web-{1919D304-15D8-EFB7-BC91-B32A1F80C331}" dt="2021-10-13T15:31:07.402" v="201" actId="1076"/>
        <pc:sldMkLst>
          <pc:docMk/>
          <pc:sldMk cId="980491865" sldId="406"/>
        </pc:sldMkLst>
        <pc:graphicFrameChg chg="mod modGraphic">
          <ac:chgData name="Kalliopi Kanavou" userId="S::popi.kanavou@athenarc.gr::c36c1f49-b3fe-43d7-9401-3d6b63a1eb1c" providerId="AD" clId="Web-{1919D304-15D8-EFB7-BC91-B32A1F80C331}" dt="2021-10-13T15:31:07.402" v="201" actId="1076"/>
          <ac:graphicFrameMkLst>
            <pc:docMk/>
            <pc:sldMk cId="980491865" sldId="406"/>
            <ac:graphicFrameMk id="13" creationId="{AE293060-8CE5-4654-A78B-73E2706D0264}"/>
          </ac:graphicFrameMkLst>
        </pc:graphicFrameChg>
      </pc:sldChg>
      <pc:sldChg chg="addSp delSp modSp new">
        <pc:chgData name="Kalliopi Kanavou" userId="S::popi.kanavou@athenarc.gr::c36c1f49-b3fe-43d7-9401-3d6b63a1eb1c" providerId="AD" clId="Web-{1919D304-15D8-EFB7-BC91-B32A1F80C331}" dt="2021-10-13T16:18:34.720" v="594" actId="1076"/>
        <pc:sldMkLst>
          <pc:docMk/>
          <pc:sldMk cId="2752335682" sldId="409"/>
        </pc:sldMkLst>
        <pc:spChg chg="mod">
          <ac:chgData name="Kalliopi Kanavou" userId="S::popi.kanavou@athenarc.gr::c36c1f49-b3fe-43d7-9401-3d6b63a1eb1c" providerId="AD" clId="Web-{1919D304-15D8-EFB7-BC91-B32A1F80C331}" dt="2021-10-13T15:26:11.332" v="191" actId="1076"/>
          <ac:spMkLst>
            <pc:docMk/>
            <pc:sldMk cId="2752335682" sldId="409"/>
            <ac:spMk id="2" creationId="{77F814A8-0467-4128-B01C-8293FE0716A0}"/>
          </ac:spMkLst>
        </pc:spChg>
        <pc:spChg chg="del mod">
          <ac:chgData name="Kalliopi Kanavou" userId="S::popi.kanavou@athenarc.gr::c36c1f49-b3fe-43d7-9401-3d6b63a1eb1c" providerId="AD" clId="Web-{1919D304-15D8-EFB7-BC91-B32A1F80C331}" dt="2021-10-13T15:08:42.615" v="2"/>
          <ac:spMkLst>
            <pc:docMk/>
            <pc:sldMk cId="2752335682" sldId="409"/>
            <ac:spMk id="3" creationId="{FB5FDB24-320D-4F11-9C20-085EC59DB140}"/>
          </ac:spMkLst>
        </pc:spChg>
        <pc:spChg chg="add mod ord">
          <ac:chgData name="Kalliopi Kanavou" userId="S::popi.kanavou@athenarc.gr::c36c1f49-b3fe-43d7-9401-3d6b63a1eb1c" providerId="AD" clId="Web-{1919D304-15D8-EFB7-BC91-B32A1F80C331}" dt="2021-10-13T15:18:28.631" v="42" actId="1076"/>
          <ac:spMkLst>
            <pc:docMk/>
            <pc:sldMk cId="2752335682" sldId="409"/>
            <ac:spMk id="7" creationId="{ABBF4FDE-3AAE-48CD-B0C9-38F8B1742E99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5:18:59.585" v="48" actId="1076"/>
          <ac:spMkLst>
            <pc:docMk/>
            <pc:sldMk cId="2752335682" sldId="409"/>
            <ac:spMk id="9" creationId="{45C0E013-C167-4C95-925F-299BBF852349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5:19:05.398" v="50" actId="1076"/>
          <ac:spMkLst>
            <pc:docMk/>
            <pc:sldMk cId="2752335682" sldId="409"/>
            <ac:spMk id="11" creationId="{D5058175-20BC-4C06-A9A1-9B626DC9969D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5:20:18.884" v="74" actId="1076"/>
          <ac:spMkLst>
            <pc:docMk/>
            <pc:sldMk cId="2752335682" sldId="409"/>
            <ac:spMk id="13" creationId="{D179A590-381A-4BE7-9CEE-4BA4D619BD9C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5:21:18.105" v="91" actId="20577"/>
          <ac:spMkLst>
            <pc:docMk/>
            <pc:sldMk cId="2752335682" sldId="409"/>
            <ac:spMk id="24" creationId="{2BBFD0DE-072F-439A-8452-C09F88292780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5:27:05.396" v="194" actId="1076"/>
          <ac:spMkLst>
            <pc:docMk/>
            <pc:sldMk cId="2752335682" sldId="409"/>
            <ac:spMk id="25" creationId="{1B5EF60F-AC2F-4C92-AE17-7B65C8845001}"/>
          </ac:spMkLst>
        </pc:spChg>
        <pc:spChg chg="add del mod">
          <ac:chgData name="Kalliopi Kanavou" userId="S::popi.kanavou@athenarc.gr::c36c1f49-b3fe-43d7-9401-3d6b63a1eb1c" providerId="AD" clId="Web-{1919D304-15D8-EFB7-BC91-B32A1F80C331}" dt="2021-10-13T15:49:40.250" v="313"/>
          <ac:spMkLst>
            <pc:docMk/>
            <pc:sldMk cId="2752335682" sldId="409"/>
            <ac:spMk id="53" creationId="{93CA3628-88E9-4D91-AF97-54AD432D5F28}"/>
          </ac:spMkLst>
        </pc:spChg>
        <pc:spChg chg="add mod ord">
          <ac:chgData name="Kalliopi Kanavou" userId="S::popi.kanavou@athenarc.gr::c36c1f49-b3fe-43d7-9401-3d6b63a1eb1c" providerId="AD" clId="Web-{1919D304-15D8-EFB7-BC91-B32A1F80C331}" dt="2021-10-13T15:56:21.855" v="372" actId="14100"/>
          <ac:spMkLst>
            <pc:docMk/>
            <pc:sldMk cId="2752335682" sldId="409"/>
            <ac:spMk id="1119" creationId="{86D42205-442D-4CE0-A72B-2D4C8FB1BB4A}"/>
          </ac:spMkLst>
        </pc:spChg>
        <pc:spChg chg="add mod ord">
          <ac:chgData name="Kalliopi Kanavou" userId="S::popi.kanavou@athenarc.gr::c36c1f49-b3fe-43d7-9401-3d6b63a1eb1c" providerId="AD" clId="Web-{1919D304-15D8-EFB7-BC91-B32A1F80C331}" dt="2021-10-13T16:16:06.138" v="586" actId="14100"/>
          <ac:spMkLst>
            <pc:docMk/>
            <pc:sldMk cId="2752335682" sldId="409"/>
            <ac:spMk id="1134" creationId="{74369EBF-E7C9-4C04-87BC-C7F9280FAD7C}"/>
          </ac:spMkLst>
        </pc:spChg>
        <pc:spChg chg="add del">
          <ac:chgData name="Kalliopi Kanavou" userId="S::popi.kanavou@athenarc.gr::c36c1f49-b3fe-43d7-9401-3d6b63a1eb1c" providerId="AD" clId="Web-{1919D304-15D8-EFB7-BC91-B32A1F80C331}" dt="2021-10-13T15:54:54.102" v="363"/>
          <ac:spMkLst>
            <pc:docMk/>
            <pc:sldMk cId="2752335682" sldId="409"/>
            <ac:spMk id="1135" creationId="{695BC36D-94E6-48F0-BB25-F0B90A39C8EB}"/>
          </ac:spMkLst>
        </pc:spChg>
        <pc:spChg chg="add mod">
          <ac:chgData name="Kalliopi Kanavou" userId="S::popi.kanavou@athenarc.gr::c36c1f49-b3fe-43d7-9401-3d6b63a1eb1c" providerId="AD" clId="Web-{1919D304-15D8-EFB7-BC91-B32A1F80C331}" dt="2021-10-13T16:18:05.407" v="592"/>
          <ac:spMkLst>
            <pc:docMk/>
            <pc:sldMk cId="2752335682" sldId="409"/>
            <ac:spMk id="3310" creationId="{C51F0440-F1A8-4DCA-84DF-CBCD8D8FF791}"/>
          </ac:spMkLst>
        </pc:spChg>
        <pc:spChg chg="add del mod">
          <ac:chgData name="Kalliopi Kanavou" userId="S::popi.kanavou@athenarc.gr::c36c1f49-b3fe-43d7-9401-3d6b63a1eb1c" providerId="AD" clId="Web-{1919D304-15D8-EFB7-BC91-B32A1F80C331}" dt="2021-10-13T16:17:17.812" v="591"/>
          <ac:spMkLst>
            <pc:docMk/>
            <pc:sldMk cId="2752335682" sldId="409"/>
            <ac:spMk id="3311" creationId="{2BE1E469-9CCD-446C-8317-6B49265F03A5}"/>
          </ac:spMkLst>
        </pc:spChg>
        <pc:graphicFrameChg chg="add del">
          <ac:chgData name="Kalliopi Kanavou" userId="S::popi.kanavou@athenarc.gr::c36c1f49-b3fe-43d7-9401-3d6b63a1eb1c" providerId="AD" clId="Web-{1919D304-15D8-EFB7-BC91-B32A1F80C331}" dt="2021-10-13T15:20:43.479" v="76"/>
          <ac:graphicFrameMkLst>
            <pc:docMk/>
            <pc:sldMk cId="2752335682" sldId="409"/>
            <ac:graphicFrameMk id="15" creationId="{5A742200-BFE2-451F-9799-1389471B479E}"/>
          </ac:graphicFrameMkLst>
        </pc:graphicFrameChg>
        <pc:graphicFrameChg chg="add del mod modGraphic">
          <ac:chgData name="Kalliopi Kanavou" userId="S::popi.kanavou@athenarc.gr::c36c1f49-b3fe-43d7-9401-3d6b63a1eb1c" providerId="AD" clId="Web-{1919D304-15D8-EFB7-BC91-B32A1F80C331}" dt="2021-10-13T15:30:51.230" v="200"/>
          <ac:graphicFrameMkLst>
            <pc:docMk/>
            <pc:sldMk cId="2752335682" sldId="409"/>
            <ac:graphicFrameMk id="26" creationId="{77D8B68F-ADBC-4387-8EE7-A1152EAD6C26}"/>
          </ac:graphicFrameMkLst>
        </pc:graphicFrameChg>
        <pc:graphicFrameChg chg="add mod modGraphic">
          <ac:chgData name="Kalliopi Kanavou" userId="S::popi.kanavou@athenarc.gr::c36c1f49-b3fe-43d7-9401-3d6b63a1eb1c" providerId="AD" clId="Web-{1919D304-15D8-EFB7-BC91-B32A1F80C331}" dt="2021-10-13T15:59:11.906" v="378" actId="1076"/>
          <ac:graphicFrameMkLst>
            <pc:docMk/>
            <pc:sldMk cId="2752335682" sldId="409"/>
            <ac:graphicFrameMk id="38" creationId="{9FD1D499-5847-4474-ACB0-E17C60FC3353}"/>
          </ac:graphicFrameMkLst>
        </pc:graphicFrameChg>
        <pc:graphicFrameChg chg="add mod modGraphic">
          <ac:chgData name="Kalliopi Kanavou" userId="S::popi.kanavou@athenarc.gr::c36c1f49-b3fe-43d7-9401-3d6b63a1eb1c" providerId="AD" clId="Web-{1919D304-15D8-EFB7-BC91-B32A1F80C331}" dt="2021-10-13T16:18:34.720" v="594" actId="1076"/>
          <ac:graphicFrameMkLst>
            <pc:docMk/>
            <pc:sldMk cId="2752335682" sldId="409"/>
            <ac:graphicFrameMk id="1213" creationId="{3EB24E00-BDB7-472D-ACD9-8517E14619C2}"/>
          </ac:graphicFrameMkLst>
        </pc:graphicFrameChg>
        <pc:picChg chg="add mod ord">
          <ac:chgData name="Kalliopi Kanavou" userId="S::popi.kanavou@athenarc.gr::c36c1f49-b3fe-43d7-9401-3d6b63a1eb1c" providerId="AD" clId="Web-{1919D304-15D8-EFB7-BC91-B32A1F80C331}" dt="2021-10-13T15:18:28.631" v="43" actId="1076"/>
          <ac:picMkLst>
            <pc:docMk/>
            <pc:sldMk cId="2752335682" sldId="409"/>
            <ac:picMk id="6" creationId="{B43C6122-9122-4349-BEED-7D51C0FB445F}"/>
          </ac:picMkLst>
        </pc:picChg>
        <pc:picChg chg="add mod">
          <ac:chgData name="Kalliopi Kanavou" userId="S::popi.kanavou@athenarc.gr::c36c1f49-b3fe-43d7-9401-3d6b63a1eb1c" providerId="AD" clId="Web-{1919D304-15D8-EFB7-BC91-B32A1F80C331}" dt="2021-10-13T15:18:59.601" v="49" actId="1076"/>
          <ac:picMkLst>
            <pc:docMk/>
            <pc:sldMk cId="2752335682" sldId="409"/>
            <ac:picMk id="10" creationId="{BB2F7752-76A1-4561-AB76-7471E28B52B2}"/>
          </ac:picMkLst>
        </pc:picChg>
        <pc:picChg chg="add mod">
          <ac:chgData name="Kalliopi Kanavou" userId="S::popi.kanavou@athenarc.gr::c36c1f49-b3fe-43d7-9401-3d6b63a1eb1c" providerId="AD" clId="Web-{1919D304-15D8-EFB7-BC91-B32A1F80C331}" dt="2021-10-13T15:19:05.398" v="51" actId="1076"/>
          <ac:picMkLst>
            <pc:docMk/>
            <pc:sldMk cId="2752335682" sldId="409"/>
            <ac:picMk id="12" creationId="{67A6F28D-38ED-4385-B317-7DE4A79668C4}"/>
          </ac:picMkLst>
        </pc:picChg>
        <pc:cxnChg chg="add del mod">
          <ac:chgData name="Kalliopi Kanavou" userId="S::popi.kanavou@athenarc.gr::c36c1f49-b3fe-43d7-9401-3d6b63a1eb1c" providerId="AD" clId="Web-{1919D304-15D8-EFB7-BC91-B32A1F80C331}" dt="2021-10-13T15:13:38.295" v="25"/>
          <ac:cxnSpMkLst>
            <pc:docMk/>
            <pc:sldMk cId="2752335682" sldId="409"/>
            <ac:cxnSpMk id="8" creationId="{7A1E17DD-E3E7-4CD0-84C8-942BAD1A55AC}"/>
          </ac:cxnSpMkLst>
        </pc:cxnChg>
      </pc:sldChg>
    </pc:docChg>
  </pc:docChgLst>
  <pc:docChgLst>
    <pc:chgData name="Ilektra" userId="31451ed9-3340-4d38-be88-712f436ba205" providerId="ADAL" clId="{E96894B6-0D8D-4F70-936C-0B3F79EE39F3}"/>
    <pc:docChg chg="custSel modSld">
      <pc:chgData name="Ilektra" userId="31451ed9-3340-4d38-be88-712f436ba205" providerId="ADAL" clId="{E96894B6-0D8D-4F70-936C-0B3F79EE39F3}" dt="2021-06-01T13:51:02.717" v="114" actId="207"/>
      <pc:docMkLst>
        <pc:docMk/>
      </pc:docMkLst>
      <pc:sldChg chg="modSp mod">
        <pc:chgData name="Ilektra" userId="31451ed9-3340-4d38-be88-712f436ba205" providerId="ADAL" clId="{E96894B6-0D8D-4F70-936C-0B3F79EE39F3}" dt="2021-06-01T13:51:02.717" v="114" actId="207"/>
        <pc:sldMkLst>
          <pc:docMk/>
          <pc:sldMk cId="1375859211" sldId="382"/>
        </pc:sldMkLst>
        <pc:graphicFrameChg chg="mod modGraphic">
          <ac:chgData name="Ilektra" userId="31451ed9-3340-4d38-be88-712f436ba205" providerId="ADAL" clId="{E96894B6-0D8D-4F70-936C-0B3F79EE39F3}" dt="2021-06-01T13:51:02.717" v="114" actId="207"/>
          <ac:graphicFrameMkLst>
            <pc:docMk/>
            <pc:sldMk cId="1375859211" sldId="382"/>
            <ac:graphicFrameMk id="9" creationId="{B1663108-7875-4E28-86AF-0EEF4E1F8E94}"/>
          </ac:graphicFrameMkLst>
        </pc:graphicFrameChg>
        <pc:picChg chg="mod">
          <ac:chgData name="Ilektra" userId="31451ed9-3340-4d38-be88-712f436ba205" providerId="ADAL" clId="{E96894B6-0D8D-4F70-936C-0B3F79EE39F3}" dt="2021-06-01T13:42:42.701" v="98" actId="1035"/>
          <ac:picMkLst>
            <pc:docMk/>
            <pc:sldMk cId="1375859211" sldId="382"/>
            <ac:picMk id="15" creationId="{D778C490-E990-483A-BFC2-C3A036524EB8}"/>
          </ac:picMkLst>
        </pc:picChg>
        <pc:picChg chg="mod">
          <ac:chgData name="Ilektra" userId="31451ed9-3340-4d38-be88-712f436ba205" providerId="ADAL" clId="{E96894B6-0D8D-4F70-936C-0B3F79EE39F3}" dt="2021-06-01T13:42:48.175" v="112" actId="1036"/>
          <ac:picMkLst>
            <pc:docMk/>
            <pc:sldMk cId="1375859211" sldId="382"/>
            <ac:picMk id="17" creationId="{7FFFECC5-A59C-46B1-A103-EAD4C5F8E4AF}"/>
          </ac:picMkLst>
        </pc:picChg>
        <pc:picChg chg="mod">
          <ac:chgData name="Ilektra" userId="31451ed9-3340-4d38-be88-712f436ba205" providerId="ADAL" clId="{E96894B6-0D8D-4F70-936C-0B3F79EE39F3}" dt="2021-06-01T13:42:51.525" v="113" actId="1036"/>
          <ac:picMkLst>
            <pc:docMk/>
            <pc:sldMk cId="1375859211" sldId="382"/>
            <ac:picMk id="18" creationId="{82AC237A-914F-4249-8E41-695935D60ADE}"/>
          </ac:picMkLst>
        </pc:picChg>
        <pc:picChg chg="mod">
          <ac:chgData name="Ilektra" userId="31451ed9-3340-4d38-be88-712f436ba205" providerId="ADAL" clId="{E96894B6-0D8D-4F70-936C-0B3F79EE39F3}" dt="2021-06-01T13:24:06.977" v="43" actId="1035"/>
          <ac:picMkLst>
            <pc:docMk/>
            <pc:sldMk cId="1375859211" sldId="382"/>
            <ac:picMk id="21" creationId="{8B9F8EDA-DE50-4E09-9AD6-7230BE968601}"/>
          </ac:picMkLst>
        </pc:picChg>
      </pc:sldChg>
    </pc:docChg>
  </pc:docChgLst>
  <pc:docChgLst>
    <pc:chgData name="Eleni Toli" userId="0178a1e1-def7-41d1-95c3-f75d80147c1e" providerId="ADAL" clId="{5FD50889-B799-45EF-BE9D-09556DCBCB92}"/>
    <pc:docChg chg="custSel modSld">
      <pc:chgData name="Eleni Toli" userId="0178a1e1-def7-41d1-95c3-f75d80147c1e" providerId="ADAL" clId="{5FD50889-B799-45EF-BE9D-09556DCBCB92}" dt="2021-10-18T16:53:01.806" v="53" actId="27636"/>
      <pc:docMkLst>
        <pc:docMk/>
      </pc:docMkLst>
      <pc:sldChg chg="modSp mod delCm">
        <pc:chgData name="Eleni Toli" userId="0178a1e1-def7-41d1-95c3-f75d80147c1e" providerId="ADAL" clId="{5FD50889-B799-45EF-BE9D-09556DCBCB92}" dt="2021-10-18T16:50:23.673" v="1" actId="13926"/>
        <pc:sldMkLst>
          <pc:docMk/>
          <pc:sldMk cId="142907854" sldId="415"/>
        </pc:sldMkLst>
        <pc:spChg chg="mod">
          <ac:chgData name="Eleni Toli" userId="0178a1e1-def7-41d1-95c3-f75d80147c1e" providerId="ADAL" clId="{5FD50889-B799-45EF-BE9D-09556DCBCB92}" dt="2021-10-18T16:50:23.673" v="1" actId="13926"/>
          <ac:spMkLst>
            <pc:docMk/>
            <pc:sldMk cId="142907854" sldId="415"/>
            <ac:spMk id="3" creationId="{B26EC1E3-A9DD-474A-9539-3AB92BCB28A3}"/>
          </ac:spMkLst>
        </pc:spChg>
      </pc:sldChg>
      <pc:sldChg chg="modSp mod">
        <pc:chgData name="Eleni Toli" userId="0178a1e1-def7-41d1-95c3-f75d80147c1e" providerId="ADAL" clId="{5FD50889-B799-45EF-BE9D-09556DCBCB92}" dt="2021-10-18T16:53:01.806" v="53" actId="27636"/>
        <pc:sldMkLst>
          <pc:docMk/>
          <pc:sldMk cId="311704749" sldId="420"/>
        </pc:sldMkLst>
        <pc:spChg chg="mod">
          <ac:chgData name="Eleni Toli" userId="0178a1e1-def7-41d1-95c3-f75d80147c1e" providerId="ADAL" clId="{5FD50889-B799-45EF-BE9D-09556DCBCB92}" dt="2021-10-18T16:53:01.806" v="53" actId="27636"/>
          <ac:spMkLst>
            <pc:docMk/>
            <pc:sldMk cId="311704749" sldId="420"/>
            <ac:spMk id="3" creationId="{8408DA8F-2B5E-4A3A-810A-059193D90306}"/>
          </ac:spMkLst>
        </pc:spChg>
      </pc:sldChg>
      <pc:sldChg chg="modSp mod delCm">
        <pc:chgData name="Eleni Toli" userId="0178a1e1-def7-41d1-95c3-f75d80147c1e" providerId="ADAL" clId="{5FD50889-B799-45EF-BE9D-09556DCBCB92}" dt="2021-10-18T16:51:49.357" v="51" actId="20577"/>
        <pc:sldMkLst>
          <pc:docMk/>
          <pc:sldMk cId="540910331" sldId="422"/>
        </pc:sldMkLst>
        <pc:spChg chg="mod">
          <ac:chgData name="Eleni Toli" userId="0178a1e1-def7-41d1-95c3-f75d80147c1e" providerId="ADAL" clId="{5FD50889-B799-45EF-BE9D-09556DCBCB92}" dt="2021-10-18T16:51:49.357" v="51" actId="20577"/>
          <ac:spMkLst>
            <pc:docMk/>
            <pc:sldMk cId="540910331" sldId="422"/>
            <ac:spMk id="3" creationId="{D5870617-A22E-414A-9C0D-E9A2E8FD2929}"/>
          </ac:spMkLst>
        </pc:spChg>
      </pc:sldChg>
    </pc:docChg>
  </pc:docChgLst>
  <pc:docChgLst>
    <pc:chgData name="Ilektra" userId="31451ed9-3340-4d38-be88-712f436ba205" providerId="ADAL" clId="{1440F9D9-680C-4A6A-BB5F-1D8A8AB7ACE7}"/>
    <pc:docChg chg="undo redo custSel addSld delSld modSld">
      <pc:chgData name="Ilektra" userId="31451ed9-3340-4d38-be88-712f436ba205" providerId="ADAL" clId="{1440F9D9-680C-4A6A-BB5F-1D8A8AB7ACE7}" dt="2021-10-21T16:02:16.349" v="958" actId="47"/>
      <pc:docMkLst>
        <pc:docMk/>
      </pc:docMkLst>
      <pc:sldChg chg="del">
        <pc:chgData name="Ilektra" userId="31451ed9-3340-4d38-be88-712f436ba205" providerId="ADAL" clId="{1440F9D9-680C-4A6A-BB5F-1D8A8AB7ACE7}" dt="2021-10-21T14:56:33.246" v="395" actId="47"/>
        <pc:sldMkLst>
          <pc:docMk/>
          <pc:sldMk cId="3304386422" sldId="256"/>
        </pc:sldMkLst>
      </pc:sldChg>
      <pc:sldChg chg="del">
        <pc:chgData name="Ilektra" userId="31451ed9-3340-4d38-be88-712f436ba205" providerId="ADAL" clId="{1440F9D9-680C-4A6A-BB5F-1D8A8AB7ACE7}" dt="2021-10-21T13:52:43.400" v="10" actId="47"/>
        <pc:sldMkLst>
          <pc:docMk/>
          <pc:sldMk cId="3831229556" sldId="282"/>
        </pc:sldMkLst>
      </pc:sldChg>
      <pc:sldChg chg="del">
        <pc:chgData name="Ilektra" userId="31451ed9-3340-4d38-be88-712f436ba205" providerId="ADAL" clId="{1440F9D9-680C-4A6A-BB5F-1D8A8AB7ACE7}" dt="2021-10-21T13:51:42.328" v="1" actId="47"/>
        <pc:sldMkLst>
          <pc:docMk/>
          <pc:sldMk cId="3467882336" sldId="345"/>
        </pc:sldMkLst>
      </pc:sldChg>
      <pc:sldChg chg="modSp del mod modNotesTx">
        <pc:chgData name="Ilektra" userId="31451ed9-3340-4d38-be88-712f436ba205" providerId="ADAL" clId="{1440F9D9-680C-4A6A-BB5F-1D8A8AB7ACE7}" dt="2021-10-21T16:02:16.349" v="958" actId="47"/>
        <pc:sldMkLst>
          <pc:docMk/>
          <pc:sldMk cId="3087017332" sldId="408"/>
        </pc:sldMkLst>
        <pc:spChg chg="mod">
          <ac:chgData name="Ilektra" userId="31451ed9-3340-4d38-be88-712f436ba205" providerId="ADAL" clId="{1440F9D9-680C-4A6A-BB5F-1D8A8AB7ACE7}" dt="2021-10-21T14:11:03.433" v="13" actId="14100"/>
          <ac:spMkLst>
            <pc:docMk/>
            <pc:sldMk cId="3087017332" sldId="408"/>
            <ac:spMk id="3" creationId="{63E45783-13BD-4748-AECF-412684945FC5}"/>
          </ac:spMkLst>
        </pc:spChg>
      </pc:sldChg>
      <pc:sldChg chg="del">
        <pc:chgData name="Ilektra" userId="31451ed9-3340-4d38-be88-712f436ba205" providerId="ADAL" clId="{1440F9D9-680C-4A6A-BB5F-1D8A8AB7ACE7}" dt="2021-10-21T13:51:32.037" v="0" actId="47"/>
        <pc:sldMkLst>
          <pc:docMk/>
          <pc:sldMk cId="2802467050" sldId="411"/>
        </pc:sldMkLst>
      </pc:sldChg>
      <pc:sldChg chg="del">
        <pc:chgData name="Ilektra" userId="31451ed9-3340-4d38-be88-712f436ba205" providerId="ADAL" clId="{1440F9D9-680C-4A6A-BB5F-1D8A8AB7ACE7}" dt="2021-10-21T13:51:48.306" v="2" actId="47"/>
        <pc:sldMkLst>
          <pc:docMk/>
          <pc:sldMk cId="142907854" sldId="415"/>
        </pc:sldMkLst>
      </pc:sldChg>
      <pc:sldChg chg="del">
        <pc:chgData name="Ilektra" userId="31451ed9-3340-4d38-be88-712f436ba205" providerId="ADAL" clId="{1440F9D9-680C-4A6A-BB5F-1D8A8AB7ACE7}" dt="2021-10-21T13:52:58.548" v="12" actId="47"/>
        <pc:sldMkLst>
          <pc:docMk/>
          <pc:sldMk cId="2795583710" sldId="416"/>
        </pc:sldMkLst>
      </pc:sldChg>
      <pc:sldChg chg="del">
        <pc:chgData name="Ilektra" userId="31451ed9-3340-4d38-be88-712f436ba205" providerId="ADAL" clId="{1440F9D9-680C-4A6A-BB5F-1D8A8AB7ACE7}" dt="2021-10-21T13:51:52.194" v="3" actId="47"/>
        <pc:sldMkLst>
          <pc:docMk/>
          <pc:sldMk cId="1657806611" sldId="418"/>
        </pc:sldMkLst>
      </pc:sldChg>
      <pc:sldChg chg="add del">
        <pc:chgData name="Ilektra" userId="31451ed9-3340-4d38-be88-712f436ba205" providerId="ADAL" clId="{1440F9D9-680C-4A6A-BB5F-1D8A8AB7ACE7}" dt="2021-10-21T13:52:07.032" v="7" actId="47"/>
        <pc:sldMkLst>
          <pc:docMk/>
          <pc:sldMk cId="3162285504" sldId="419"/>
        </pc:sldMkLst>
      </pc:sldChg>
      <pc:sldChg chg="add del">
        <pc:chgData name="Ilektra" userId="31451ed9-3340-4d38-be88-712f436ba205" providerId="ADAL" clId="{1440F9D9-680C-4A6A-BB5F-1D8A8AB7ACE7}" dt="2021-10-21T13:52:07.032" v="7" actId="47"/>
        <pc:sldMkLst>
          <pc:docMk/>
          <pc:sldMk cId="311704749" sldId="420"/>
        </pc:sldMkLst>
      </pc:sldChg>
      <pc:sldChg chg="modSp add del mod modNotesTx">
        <pc:chgData name="Ilektra" userId="31451ed9-3340-4d38-be88-712f436ba205" providerId="ADAL" clId="{1440F9D9-680C-4A6A-BB5F-1D8A8AB7ACE7}" dt="2021-10-21T15:56:27.464" v="957" actId="14100"/>
        <pc:sldMkLst>
          <pc:docMk/>
          <pc:sldMk cId="2111362248" sldId="421"/>
        </pc:sldMkLst>
        <pc:spChg chg="mod">
          <ac:chgData name="Ilektra" userId="31451ed9-3340-4d38-be88-712f436ba205" providerId="ADAL" clId="{1440F9D9-680C-4A6A-BB5F-1D8A8AB7ACE7}" dt="2021-10-21T14:52:30.498" v="394" actId="20577"/>
          <ac:spMkLst>
            <pc:docMk/>
            <pc:sldMk cId="2111362248" sldId="421"/>
            <ac:spMk id="2" creationId="{16511142-D6A2-41C3-A529-CAAE6650F200}"/>
          </ac:spMkLst>
        </pc:spChg>
        <pc:spChg chg="mod">
          <ac:chgData name="Ilektra" userId="31451ed9-3340-4d38-be88-712f436ba205" providerId="ADAL" clId="{1440F9D9-680C-4A6A-BB5F-1D8A8AB7ACE7}" dt="2021-10-21T15:56:27.464" v="957" actId="14100"/>
          <ac:spMkLst>
            <pc:docMk/>
            <pc:sldMk cId="2111362248" sldId="421"/>
            <ac:spMk id="3" creationId="{8408DA8F-2B5E-4A3A-810A-059193D90306}"/>
          </ac:spMkLst>
        </pc:spChg>
        <pc:spChg chg="mod">
          <ac:chgData name="Ilektra" userId="31451ed9-3340-4d38-be88-712f436ba205" providerId="ADAL" clId="{1440F9D9-680C-4A6A-BB5F-1D8A8AB7ACE7}" dt="2021-10-21T14:59:52.689" v="396" actId="20577"/>
          <ac:spMkLst>
            <pc:docMk/>
            <pc:sldMk cId="2111362248" sldId="421"/>
            <ac:spMk id="4" creationId="{F90073ED-201C-4AF3-8701-84EE272A2471}"/>
          </ac:spMkLst>
        </pc:spChg>
      </pc:sldChg>
      <pc:sldChg chg="add del">
        <pc:chgData name="Ilektra" userId="31451ed9-3340-4d38-be88-712f436ba205" providerId="ADAL" clId="{1440F9D9-680C-4A6A-BB5F-1D8A8AB7ACE7}" dt="2021-10-21T13:52:07.032" v="7" actId="47"/>
        <pc:sldMkLst>
          <pc:docMk/>
          <pc:sldMk cId="540910331" sldId="422"/>
        </pc:sldMkLst>
      </pc:sldChg>
      <pc:sldChg chg="del">
        <pc:chgData name="Ilektra" userId="31451ed9-3340-4d38-be88-712f436ba205" providerId="ADAL" clId="{1440F9D9-680C-4A6A-BB5F-1D8A8AB7ACE7}" dt="2021-10-21T13:51:54.983" v="4" actId="47"/>
        <pc:sldMkLst>
          <pc:docMk/>
          <pc:sldMk cId="884127600" sldId="423"/>
        </pc:sldMkLst>
      </pc:sldChg>
      <pc:sldChg chg="del">
        <pc:chgData name="Ilektra" userId="31451ed9-3340-4d38-be88-712f436ba205" providerId="ADAL" clId="{1440F9D9-680C-4A6A-BB5F-1D8A8AB7ACE7}" dt="2021-10-21T13:52:42.188" v="9" actId="47"/>
        <pc:sldMkLst>
          <pc:docMk/>
          <pc:sldMk cId="684414598" sldId="424"/>
        </pc:sldMkLst>
      </pc:sldChg>
      <pc:sldChg chg="del">
        <pc:chgData name="Ilektra" userId="31451ed9-3340-4d38-be88-712f436ba205" providerId="ADAL" clId="{1440F9D9-680C-4A6A-BB5F-1D8A8AB7ACE7}" dt="2021-10-21T13:52:12.648" v="8" actId="47"/>
        <pc:sldMkLst>
          <pc:docMk/>
          <pc:sldMk cId="4004459711" sldId="425"/>
        </pc:sldMkLst>
      </pc:sldChg>
      <pc:sldChg chg="modSp del mod">
        <pc:chgData name="Ilektra" userId="31451ed9-3340-4d38-be88-712f436ba205" providerId="ADAL" clId="{1440F9D9-680C-4A6A-BB5F-1D8A8AB7ACE7}" dt="2021-10-21T14:51:23.181" v="360" actId="47"/>
        <pc:sldMkLst>
          <pc:docMk/>
          <pc:sldMk cId="2061558630" sldId="426"/>
        </pc:sldMkLst>
        <pc:spChg chg="mod">
          <ac:chgData name="Ilektra" userId="31451ed9-3340-4d38-be88-712f436ba205" providerId="ADAL" clId="{1440F9D9-680C-4A6A-BB5F-1D8A8AB7ACE7}" dt="2021-10-21T14:46:51.485" v="242" actId="21"/>
          <ac:spMkLst>
            <pc:docMk/>
            <pc:sldMk cId="2061558630" sldId="426"/>
            <ac:spMk id="3" creationId="{9947576A-590C-47DB-9710-C8FDF409B4C7}"/>
          </ac:spMkLst>
        </pc:spChg>
      </pc:sldChg>
    </pc:docChg>
  </pc:docChgLst>
  <pc:docChgLst>
    <pc:chgData name="Ilektra Sifakaki" userId="S::sifakaki@imis.athena-innovation.gr::31451ed9-3340-4d38-be88-712f436ba205" providerId="AD" clId="Web-{06C81483-299C-A6B5-E236-645251041FED}"/>
    <pc:docChg chg="addSld delSld modSld sldOrd">
      <pc:chgData name="Ilektra Sifakaki" userId="S::sifakaki@imis.athena-innovation.gr::31451ed9-3340-4d38-be88-712f436ba205" providerId="AD" clId="Web-{06C81483-299C-A6B5-E236-645251041FED}" dt="2021-05-19T21:44:21.099" v="208" actId="20577"/>
      <pc:docMkLst>
        <pc:docMk/>
      </pc:docMkLst>
      <pc:sldChg chg="modSp delCm">
        <pc:chgData name="Ilektra Sifakaki" userId="S::sifakaki@imis.athena-innovation.gr::31451ed9-3340-4d38-be88-712f436ba205" providerId="AD" clId="Web-{06C81483-299C-A6B5-E236-645251041FED}" dt="2021-05-19T21:21:19.772" v="176" actId="20577"/>
        <pc:sldMkLst>
          <pc:docMk/>
          <pc:sldMk cId="1329088403" sldId="385"/>
        </pc:sldMkLst>
        <pc:spChg chg="mod">
          <ac:chgData name="Ilektra Sifakaki" userId="S::sifakaki@imis.athena-innovation.gr::31451ed9-3340-4d38-be88-712f436ba205" providerId="AD" clId="Web-{06C81483-299C-A6B5-E236-645251041FED}" dt="2021-05-19T21:21:19.772" v="176" actId="20577"/>
          <ac:spMkLst>
            <pc:docMk/>
            <pc:sldMk cId="1329088403" sldId="385"/>
            <ac:spMk id="3" creationId="{F4E6C6AE-C1C2-45AC-805F-5B19873C8301}"/>
          </ac:spMkLst>
        </pc:spChg>
      </pc:sldChg>
      <pc:sldChg chg="modSp">
        <pc:chgData name="Ilektra Sifakaki" userId="S::sifakaki@imis.athena-innovation.gr::31451ed9-3340-4d38-be88-712f436ba205" providerId="AD" clId="Web-{06C81483-299C-A6B5-E236-645251041FED}" dt="2021-05-19T21:44:21.099" v="208" actId="20577"/>
        <pc:sldMkLst>
          <pc:docMk/>
          <pc:sldMk cId="259627037" sldId="390"/>
        </pc:sldMkLst>
        <pc:spChg chg="mod">
          <ac:chgData name="Ilektra Sifakaki" userId="S::sifakaki@imis.athena-innovation.gr::31451ed9-3340-4d38-be88-712f436ba205" providerId="AD" clId="Web-{06C81483-299C-A6B5-E236-645251041FED}" dt="2021-05-19T21:44:21.099" v="208" actId="20577"/>
          <ac:spMkLst>
            <pc:docMk/>
            <pc:sldMk cId="259627037" sldId="390"/>
            <ac:spMk id="3" creationId="{F4E6C6AE-C1C2-45AC-805F-5B19873C8301}"/>
          </ac:spMkLst>
        </pc:spChg>
      </pc:sldChg>
      <pc:sldChg chg="modSp">
        <pc:chgData name="Ilektra Sifakaki" userId="S::sifakaki@imis.athena-innovation.gr::31451ed9-3340-4d38-be88-712f436ba205" providerId="AD" clId="Web-{06C81483-299C-A6B5-E236-645251041FED}" dt="2021-05-19T20:39:37.901" v="63" actId="20577"/>
        <pc:sldMkLst>
          <pc:docMk/>
          <pc:sldMk cId="310514758" sldId="393"/>
        </pc:sldMkLst>
        <pc:spChg chg="mod">
          <ac:chgData name="Ilektra Sifakaki" userId="S::sifakaki@imis.athena-innovation.gr::31451ed9-3340-4d38-be88-712f436ba205" providerId="AD" clId="Web-{06C81483-299C-A6B5-E236-645251041FED}" dt="2021-05-19T20:39:37.901" v="63" actId="20577"/>
          <ac:spMkLst>
            <pc:docMk/>
            <pc:sldMk cId="310514758" sldId="393"/>
            <ac:spMk id="3" creationId="{F4E6C6AE-C1C2-45AC-805F-5B19873C8301}"/>
          </ac:spMkLst>
        </pc:spChg>
      </pc:sldChg>
      <pc:sldChg chg="add ord replId">
        <pc:chgData name="Ilektra Sifakaki" userId="S::sifakaki@imis.athena-innovation.gr::31451ed9-3340-4d38-be88-712f436ba205" providerId="AD" clId="Web-{06C81483-299C-A6B5-E236-645251041FED}" dt="2021-05-19T20:59:50.334" v="65"/>
        <pc:sldMkLst>
          <pc:docMk/>
          <pc:sldMk cId="930295120" sldId="394"/>
        </pc:sldMkLst>
      </pc:sldChg>
      <pc:sldChg chg="add del ord replId">
        <pc:chgData name="Ilektra Sifakaki" userId="S::sifakaki@imis.athena-innovation.gr::31451ed9-3340-4d38-be88-712f436ba205" providerId="AD" clId="Web-{06C81483-299C-A6B5-E236-645251041FED}" dt="2021-05-19T21:00:27.335" v="68"/>
        <pc:sldMkLst>
          <pc:docMk/>
          <pc:sldMk cId="3220121053" sldId="395"/>
        </pc:sldMkLst>
      </pc:sldChg>
      <pc:sldChg chg="add del ord replId">
        <pc:chgData name="Ilektra Sifakaki" userId="S::sifakaki@imis.athena-innovation.gr::31451ed9-3340-4d38-be88-712f436ba205" providerId="AD" clId="Web-{06C81483-299C-A6B5-E236-645251041FED}" dt="2021-05-19T21:01:34.258" v="73"/>
        <pc:sldMkLst>
          <pc:docMk/>
          <pc:sldMk cId="3535999463" sldId="395"/>
        </pc:sldMkLst>
      </pc:sldChg>
      <pc:sldChg chg="add ord replId">
        <pc:chgData name="Ilektra Sifakaki" userId="S::sifakaki@imis.athena-innovation.gr::31451ed9-3340-4d38-be88-712f436ba205" providerId="AD" clId="Web-{06C81483-299C-A6B5-E236-645251041FED}" dt="2021-05-19T21:01:18.804" v="72"/>
        <pc:sldMkLst>
          <pc:docMk/>
          <pc:sldMk cId="1141074213" sldId="396"/>
        </pc:sldMkLst>
      </pc:sldChg>
    </pc:docChg>
  </pc:docChgLst>
  <pc:docChgLst>
    <pc:chgData name="Kalliopi Kanavou" userId="S::popi.kanavou@athenarc.gr::c36c1f49-b3fe-43d7-9401-3d6b63a1eb1c" providerId="AD" clId="Web-{AEA39724-B2A4-25F5-25C6-B31D697329E7}"/>
    <pc:docChg chg="modSld">
      <pc:chgData name="Kalliopi Kanavou" userId="S::popi.kanavou@athenarc.gr::c36c1f49-b3fe-43d7-9401-3d6b63a1eb1c" providerId="AD" clId="Web-{AEA39724-B2A4-25F5-25C6-B31D697329E7}" dt="2021-10-18T15:02:18.752" v="68"/>
      <pc:docMkLst>
        <pc:docMk/>
      </pc:docMkLst>
      <pc:sldChg chg="modSp addCm">
        <pc:chgData name="Kalliopi Kanavou" userId="S::popi.kanavou@athenarc.gr::c36c1f49-b3fe-43d7-9401-3d6b63a1eb1c" providerId="AD" clId="Web-{AEA39724-B2A4-25F5-25C6-B31D697329E7}" dt="2021-10-18T15:02:18.752" v="68"/>
        <pc:sldMkLst>
          <pc:docMk/>
          <pc:sldMk cId="3162285504" sldId="419"/>
        </pc:sldMkLst>
        <pc:spChg chg="mod">
          <ac:chgData name="Kalliopi Kanavou" userId="S::popi.kanavou@athenarc.gr::c36c1f49-b3fe-43d7-9401-3d6b63a1eb1c" providerId="AD" clId="Web-{AEA39724-B2A4-25F5-25C6-B31D697329E7}" dt="2021-10-18T14:53:18.408" v="31" actId="20577"/>
          <ac:spMkLst>
            <pc:docMk/>
            <pc:sldMk cId="3162285504" sldId="419"/>
            <ac:spMk id="2" creationId="{16511142-D6A2-41C3-A529-CAAE6650F200}"/>
          </ac:spMkLst>
        </pc:spChg>
        <pc:spChg chg="mod">
          <ac:chgData name="Kalliopi Kanavou" userId="S::popi.kanavou@athenarc.gr::c36c1f49-b3fe-43d7-9401-3d6b63a1eb1c" providerId="AD" clId="Web-{AEA39724-B2A4-25F5-25C6-B31D697329E7}" dt="2021-10-18T14:46:22.787" v="11" actId="20577"/>
          <ac:spMkLst>
            <pc:docMk/>
            <pc:sldMk cId="3162285504" sldId="419"/>
            <ac:spMk id="3" creationId="{8408DA8F-2B5E-4A3A-810A-059193D90306}"/>
          </ac:spMkLst>
        </pc:spChg>
      </pc:sldChg>
      <pc:sldChg chg="modSp">
        <pc:chgData name="Kalliopi Kanavou" userId="S::popi.kanavou@athenarc.gr::c36c1f49-b3fe-43d7-9401-3d6b63a1eb1c" providerId="AD" clId="Web-{AEA39724-B2A4-25F5-25C6-B31D697329E7}" dt="2021-10-18T14:57:45.103" v="66" actId="20577"/>
        <pc:sldMkLst>
          <pc:docMk/>
          <pc:sldMk cId="311704749" sldId="420"/>
        </pc:sldMkLst>
        <pc:spChg chg="mod">
          <ac:chgData name="Kalliopi Kanavou" userId="S::popi.kanavou@athenarc.gr::c36c1f49-b3fe-43d7-9401-3d6b63a1eb1c" providerId="AD" clId="Web-{AEA39724-B2A4-25F5-25C6-B31D697329E7}" dt="2021-10-18T14:46:54.491" v="15" actId="20577"/>
          <ac:spMkLst>
            <pc:docMk/>
            <pc:sldMk cId="311704749" sldId="420"/>
            <ac:spMk id="2" creationId="{16511142-D6A2-41C3-A529-CAAE6650F200}"/>
          </ac:spMkLst>
        </pc:spChg>
        <pc:spChg chg="mod">
          <ac:chgData name="Kalliopi Kanavou" userId="S::popi.kanavou@athenarc.gr::c36c1f49-b3fe-43d7-9401-3d6b63a1eb1c" providerId="AD" clId="Web-{AEA39724-B2A4-25F5-25C6-B31D697329E7}" dt="2021-10-18T14:57:45.103" v="66" actId="20577"/>
          <ac:spMkLst>
            <pc:docMk/>
            <pc:sldMk cId="311704749" sldId="420"/>
            <ac:spMk id="3" creationId="{8408DA8F-2B5E-4A3A-810A-059193D90306}"/>
          </ac:spMkLst>
        </pc:spChg>
      </pc:sldChg>
    </pc:docChg>
  </pc:docChgLst>
  <pc:docChgLst>
    <pc:chgData name="Ilektra Sifakaki" clId="Web-{CB3E5F76-13FA-4C3A-A3BE-AF8BC76B6D00}"/>
    <pc:docChg chg="modSld">
      <pc:chgData name="Ilektra Sifakaki" userId="" providerId="" clId="Web-{CB3E5F76-13FA-4C3A-A3BE-AF8BC76B6D00}" dt="2021-06-05T13:56:39.511" v="9"/>
      <pc:docMkLst>
        <pc:docMk/>
      </pc:docMkLst>
      <pc:sldChg chg="modSp">
        <pc:chgData name="Ilektra Sifakaki" userId="" providerId="" clId="Web-{CB3E5F76-13FA-4C3A-A3BE-AF8BC76B6D00}" dt="2021-06-05T13:56:39.511" v="9"/>
        <pc:sldMkLst>
          <pc:docMk/>
          <pc:sldMk cId="1375859211" sldId="382"/>
        </pc:sldMkLst>
        <pc:graphicFrameChg chg="mod modGraphic">
          <ac:chgData name="Ilektra Sifakaki" userId="" providerId="" clId="Web-{CB3E5F76-13FA-4C3A-A3BE-AF8BC76B6D00}" dt="2021-06-05T13:56:39.511" v="9"/>
          <ac:graphicFrameMkLst>
            <pc:docMk/>
            <pc:sldMk cId="1375859211" sldId="382"/>
            <ac:graphicFrameMk id="9" creationId="{B1663108-7875-4E28-86AF-0EEF4E1F8E94}"/>
          </ac:graphicFrameMkLst>
        </pc:graphicFrameChg>
      </pc:sldChg>
      <pc:sldChg chg="modSp">
        <pc:chgData name="Ilektra Sifakaki" userId="" providerId="" clId="Web-{CB3E5F76-13FA-4C3A-A3BE-AF8BC76B6D00}" dt="2021-06-05T13:56:18.104" v="4" actId="20577"/>
        <pc:sldMkLst>
          <pc:docMk/>
          <pc:sldMk cId="1506660676" sldId="383"/>
        </pc:sldMkLst>
        <pc:spChg chg="mod">
          <ac:chgData name="Ilektra Sifakaki" userId="" providerId="" clId="Web-{CB3E5F76-13FA-4C3A-A3BE-AF8BC76B6D00}" dt="2021-06-05T13:56:18.104" v="4" actId="20577"/>
          <ac:spMkLst>
            <pc:docMk/>
            <pc:sldMk cId="1506660676" sldId="383"/>
            <ac:spMk id="11" creationId="{44516D63-34E7-4B71-B904-249ACEE4894A}"/>
          </ac:spMkLst>
        </pc:spChg>
      </pc:sldChg>
    </pc:docChg>
  </pc:docChgLst>
  <pc:docChgLst>
    <pc:chgData name="Eleni Toli" userId="0178a1e1-def7-41d1-95c3-f75d80147c1e" providerId="ADAL" clId="{13355482-5B89-46FD-8190-A275A4C15A9D}"/>
    <pc:docChg chg="undo redo custSel addSld delSld modSld sldOrd">
      <pc:chgData name="Eleni Toli" userId="0178a1e1-def7-41d1-95c3-f75d80147c1e" providerId="ADAL" clId="{13355482-5B89-46FD-8190-A275A4C15A9D}" dt="2021-05-31T09:52:07.872" v="4065" actId="255"/>
      <pc:docMkLst>
        <pc:docMk/>
      </pc:docMkLst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3304386422" sldId="256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304386422" sldId="256"/>
            <ac:spMk id="4" creationId="{00000000-0000-0000-0000-000000000000}"/>
          </ac:spMkLst>
        </pc:spChg>
      </pc:sldChg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1582617028" sldId="277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82617028" sldId="277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82617028" sldId="277"/>
            <ac:spMk id="5" creationId="{B351F38B-C6A7-4452-9AF3-5266D34D4441}"/>
          </ac:spMkLst>
        </pc:spChg>
      </pc:sldChg>
      <pc:sldChg chg="addSp modSp mod delCm">
        <pc:chgData name="Eleni Toli" userId="0178a1e1-def7-41d1-95c3-f75d80147c1e" providerId="ADAL" clId="{13355482-5B89-46FD-8190-A275A4C15A9D}" dt="2021-05-20T10:10:11.413" v="3513" actId="1076"/>
        <pc:sldMkLst>
          <pc:docMk/>
          <pc:sldMk cId="3723661163" sldId="278"/>
        </pc:sldMkLst>
        <pc:spChg chg="mod">
          <ac:chgData name="Eleni Toli" userId="0178a1e1-def7-41d1-95c3-f75d80147c1e" providerId="ADAL" clId="{13355482-5B89-46FD-8190-A275A4C15A9D}" dt="2021-05-20T10:10:11.413" v="3513" actId="1076"/>
          <ac:spMkLst>
            <pc:docMk/>
            <pc:sldMk cId="3723661163" sldId="278"/>
            <ac:spMk id="3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723661163" sldId="278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723661163" sldId="278"/>
            <ac:spMk id="5" creationId="{FDF2D0B5-FA73-4312-ADCC-B4C67F79F9C8}"/>
          </ac:spMkLst>
        </pc:spChg>
        <pc:picChg chg="mod">
          <ac:chgData name="Eleni Toli" userId="0178a1e1-def7-41d1-95c3-f75d80147c1e" providerId="ADAL" clId="{13355482-5B89-46FD-8190-A275A4C15A9D}" dt="2021-05-20T06:01:09.265" v="3311" actId="1076"/>
          <ac:picMkLst>
            <pc:docMk/>
            <pc:sldMk cId="3723661163" sldId="278"/>
            <ac:picMk id="6" creationId="{00000000-0000-0000-0000-000000000000}"/>
          </ac:picMkLst>
        </pc:picChg>
      </pc:sldChg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2839402384" sldId="279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839402384" sldId="279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839402384" sldId="279"/>
            <ac:spMk id="5" creationId="{2BDB1618-31FD-443B-8BF5-2F390C5D25C7}"/>
          </ac:spMkLst>
        </pc:spChg>
      </pc:sldChg>
      <pc:sldChg chg="addSp modSp mod">
        <pc:chgData name="Eleni Toli" userId="0178a1e1-def7-41d1-95c3-f75d80147c1e" providerId="ADAL" clId="{13355482-5B89-46FD-8190-A275A4C15A9D}" dt="2021-05-20T05:59:43.511" v="3307"/>
        <pc:sldMkLst>
          <pc:docMk/>
          <pc:sldMk cId="2565842604" sldId="281"/>
        </pc:sldMkLst>
        <pc:spChg chg="mod">
          <ac:chgData name="Eleni Toli" userId="0178a1e1-def7-41d1-95c3-f75d80147c1e" providerId="ADAL" clId="{13355482-5B89-46FD-8190-A275A4C15A9D}" dt="2021-05-19T06:32:00.515" v="78" actId="20577"/>
          <ac:spMkLst>
            <pc:docMk/>
            <pc:sldMk cId="2565842604" sldId="281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565842604" sldId="281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565842604" sldId="281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19T15:32:46.762" v="640" actId="20577"/>
          <ac:spMkLst>
            <pc:docMk/>
            <pc:sldMk cId="2565842604" sldId="281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19T06:31:37.207" v="70" actId="1076"/>
          <ac:spMkLst>
            <pc:docMk/>
            <pc:sldMk cId="2565842604" sldId="281"/>
            <ac:spMk id="13" creationId="{8D6C7F15-EE7F-43C7-993A-4E02DD10F072}"/>
          </ac:spMkLst>
        </pc:spChg>
      </pc:sldChg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3831229556" sldId="282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831229556" sldId="282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831229556" sldId="282"/>
            <ac:spMk id="5" creationId="{44ED894E-291F-4785-83FE-D1833B1052D8}"/>
          </ac:spMkLst>
        </pc:spChg>
      </pc:sldChg>
      <pc:sldChg chg="addSp delSp modSp mod ord">
        <pc:chgData name="Eleni Toli" userId="0178a1e1-def7-41d1-95c3-f75d80147c1e" providerId="ADAL" clId="{13355482-5B89-46FD-8190-A275A4C15A9D}" dt="2021-05-20T05:59:43.511" v="3307"/>
        <pc:sldMkLst>
          <pc:docMk/>
          <pc:sldMk cId="1697231735" sldId="283"/>
        </pc:sldMkLst>
        <pc:spChg chg="del">
          <ac:chgData name="Eleni Toli" userId="0178a1e1-def7-41d1-95c3-f75d80147c1e" providerId="ADAL" clId="{13355482-5B89-46FD-8190-A275A4C15A9D}" dt="2021-05-19T06:42:26.293" v="288" actId="478"/>
          <ac:spMkLst>
            <pc:docMk/>
            <pc:sldMk cId="1697231735" sldId="283"/>
            <ac:spMk id="2" creationId="{B58BBE62-BEA8-4B15-9A38-BC5C106ADE8D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697231735" sldId="283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697231735" sldId="283"/>
            <ac:spMk id="5" creationId="{608D616B-92F8-4742-A252-FE9333A59F99}"/>
          </ac:spMkLst>
        </pc:spChg>
        <pc:spChg chg="mod">
          <ac:chgData name="Eleni Toli" userId="0178a1e1-def7-41d1-95c3-f75d80147c1e" providerId="ADAL" clId="{13355482-5B89-46FD-8190-A275A4C15A9D}" dt="2021-05-19T06:53:15.229" v="487" actId="1076"/>
          <ac:spMkLst>
            <pc:docMk/>
            <pc:sldMk cId="1697231735" sldId="283"/>
            <ac:spMk id="9" creationId="{D886C558-AE5F-4A21-B59A-29E4453271A3}"/>
          </ac:spMkLst>
        </pc:spChg>
        <pc:spChg chg="mod">
          <ac:chgData name="Eleni Toli" userId="0178a1e1-def7-41d1-95c3-f75d80147c1e" providerId="ADAL" clId="{13355482-5B89-46FD-8190-A275A4C15A9D}" dt="2021-05-19T15:38:58.626" v="684" actId="1076"/>
          <ac:spMkLst>
            <pc:docMk/>
            <pc:sldMk cId="1697231735" sldId="283"/>
            <ac:spMk id="10" creationId="{4D5D521E-7AAD-44D6-8C78-3B41D775AFB7}"/>
          </ac:spMkLst>
        </pc:spChg>
        <pc:spChg chg="mod">
          <ac:chgData name="Eleni Toli" userId="0178a1e1-def7-41d1-95c3-f75d80147c1e" providerId="ADAL" clId="{13355482-5B89-46FD-8190-A275A4C15A9D}" dt="2021-05-19T15:39:08.327" v="686" actId="1076"/>
          <ac:spMkLst>
            <pc:docMk/>
            <pc:sldMk cId="1697231735" sldId="283"/>
            <ac:spMk id="11" creationId="{ABB4BEA0-1F89-4B23-980A-EFC88302A4E2}"/>
          </ac:spMkLst>
        </pc:spChg>
        <pc:spChg chg="mod">
          <ac:chgData name="Eleni Toli" userId="0178a1e1-def7-41d1-95c3-f75d80147c1e" providerId="ADAL" clId="{13355482-5B89-46FD-8190-A275A4C15A9D}" dt="2021-05-19T15:38:50.506" v="683" actId="1076"/>
          <ac:spMkLst>
            <pc:docMk/>
            <pc:sldMk cId="1697231735" sldId="283"/>
            <ac:spMk id="12" creationId="{D86AD014-A28F-4779-BD57-C58393F01DAF}"/>
          </ac:spMkLst>
        </pc:spChg>
        <pc:spChg chg="del mod">
          <ac:chgData name="Eleni Toli" userId="0178a1e1-def7-41d1-95c3-f75d80147c1e" providerId="ADAL" clId="{13355482-5B89-46FD-8190-A275A4C15A9D}" dt="2021-05-19T06:52:29.066" v="476" actId="478"/>
          <ac:spMkLst>
            <pc:docMk/>
            <pc:sldMk cId="1697231735" sldId="283"/>
            <ac:spMk id="13" creationId="{97047161-686D-43ED-905F-EBF04B18D0DE}"/>
          </ac:spMkLst>
        </pc:spChg>
        <pc:spChg chg="add mod">
          <ac:chgData name="Eleni Toli" userId="0178a1e1-def7-41d1-95c3-f75d80147c1e" providerId="ADAL" clId="{13355482-5B89-46FD-8190-A275A4C15A9D}" dt="2021-05-19T06:41:10.087" v="276" actId="14100"/>
          <ac:spMkLst>
            <pc:docMk/>
            <pc:sldMk cId="1697231735" sldId="283"/>
            <ac:spMk id="14" creationId="{B2E73BD7-D9EF-4B2F-9C20-E311E32CC940}"/>
          </ac:spMkLst>
        </pc:spChg>
        <pc:spChg chg="add mod">
          <ac:chgData name="Eleni Toli" userId="0178a1e1-def7-41d1-95c3-f75d80147c1e" providerId="ADAL" clId="{13355482-5B89-46FD-8190-A275A4C15A9D}" dt="2021-05-19T06:42:41.652" v="291"/>
          <ac:spMkLst>
            <pc:docMk/>
            <pc:sldMk cId="1697231735" sldId="283"/>
            <ac:spMk id="15" creationId="{752A6A4D-7768-4F1A-94A4-A1F186BFCF95}"/>
          </ac:spMkLst>
        </pc:spChg>
        <pc:spChg chg="add del mod">
          <ac:chgData name="Eleni Toli" userId="0178a1e1-def7-41d1-95c3-f75d80147c1e" providerId="ADAL" clId="{13355482-5B89-46FD-8190-A275A4C15A9D}" dt="2021-05-19T06:42:30.942" v="290"/>
          <ac:spMkLst>
            <pc:docMk/>
            <pc:sldMk cId="1697231735" sldId="283"/>
            <ac:spMk id="16" creationId="{8CA07665-895D-48B2-82CB-978B3630B059}"/>
          </ac:spMkLst>
        </pc:spChg>
        <pc:picChg chg="mod">
          <ac:chgData name="Eleni Toli" userId="0178a1e1-def7-41d1-95c3-f75d80147c1e" providerId="ADAL" clId="{13355482-5B89-46FD-8190-A275A4C15A9D}" dt="2021-05-19T06:53:12.091" v="486" actId="1076"/>
          <ac:picMkLst>
            <pc:docMk/>
            <pc:sldMk cId="1697231735" sldId="283"/>
            <ac:picMk id="7" creationId="{08486E90-5BB0-4DE5-971E-88A50673C4A0}"/>
          </ac:picMkLst>
        </pc:picChg>
        <pc:picChg chg="mod">
          <ac:chgData name="Eleni Toli" userId="0178a1e1-def7-41d1-95c3-f75d80147c1e" providerId="ADAL" clId="{13355482-5B89-46FD-8190-A275A4C15A9D}" dt="2021-05-19T15:38:58.626" v="684" actId="1076"/>
          <ac:picMkLst>
            <pc:docMk/>
            <pc:sldMk cId="1697231735" sldId="283"/>
            <ac:picMk id="8" creationId="{4A0E578A-9755-4F5C-8077-C77B010079B6}"/>
          </ac:picMkLst>
        </pc:picChg>
        <pc:picChg chg="add mod">
          <ac:chgData name="Eleni Toli" userId="0178a1e1-def7-41d1-95c3-f75d80147c1e" providerId="ADAL" clId="{13355482-5B89-46FD-8190-A275A4C15A9D}" dt="2021-05-19T15:39:01.099" v="685" actId="1076"/>
          <ac:picMkLst>
            <pc:docMk/>
            <pc:sldMk cId="1697231735" sldId="283"/>
            <ac:picMk id="17" creationId="{48FCCA54-A38F-4484-962B-0FB3F7B71AA3}"/>
          </ac:picMkLst>
        </pc:picChg>
      </pc:sldChg>
      <pc:sldChg chg="addSp modSp mod">
        <pc:chgData name="Eleni Toli" userId="0178a1e1-def7-41d1-95c3-f75d80147c1e" providerId="ADAL" clId="{13355482-5B89-46FD-8190-A275A4C15A9D}" dt="2021-05-20T10:10:40.818" v="3514" actId="207"/>
        <pc:sldMkLst>
          <pc:docMk/>
          <pc:sldMk cId="4226057513" sldId="288"/>
        </pc:sldMkLst>
        <pc:spChg chg="mod">
          <ac:chgData name="Eleni Toli" userId="0178a1e1-def7-41d1-95c3-f75d80147c1e" providerId="ADAL" clId="{13355482-5B89-46FD-8190-A275A4C15A9D}" dt="2021-05-20T10:10:40.818" v="3514" actId="207"/>
          <ac:spMkLst>
            <pc:docMk/>
            <pc:sldMk cId="4226057513" sldId="288"/>
            <ac:spMk id="3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226057513" sldId="288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226057513" sldId="288"/>
            <ac:spMk id="5" creationId="{1462E3F1-0074-470C-A0F3-BB0691703DDE}"/>
          </ac:spMkLst>
        </pc:spChg>
      </pc:sldChg>
      <pc:sldChg chg="addSp modSp mod">
        <pc:chgData name="Eleni Toli" userId="0178a1e1-def7-41d1-95c3-f75d80147c1e" providerId="ADAL" clId="{13355482-5B89-46FD-8190-A275A4C15A9D}" dt="2021-05-20T05:59:43.511" v="3307"/>
        <pc:sldMkLst>
          <pc:docMk/>
          <pc:sldMk cId="519496988" sldId="289"/>
        </pc:sldMkLst>
        <pc:spChg chg="mod">
          <ac:chgData name="Eleni Toli" userId="0178a1e1-def7-41d1-95c3-f75d80147c1e" providerId="ADAL" clId="{13355482-5B89-46FD-8190-A275A4C15A9D}" dt="2021-05-19T06:35:01.687" v="133" actId="6549"/>
          <ac:spMkLst>
            <pc:docMk/>
            <pc:sldMk cId="519496988" sldId="289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519496988" sldId="289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519496988" sldId="289"/>
            <ac:spMk id="5" creationId="{1462E3F1-0074-470C-A0F3-BB0691703DDE}"/>
          </ac:spMkLst>
        </pc:spChg>
        <pc:spChg chg="add mod">
          <ac:chgData name="Eleni Toli" userId="0178a1e1-def7-41d1-95c3-f75d80147c1e" providerId="ADAL" clId="{13355482-5B89-46FD-8190-A275A4C15A9D}" dt="2021-05-19T06:34:25.154" v="116"/>
          <ac:spMkLst>
            <pc:docMk/>
            <pc:sldMk cId="519496988" sldId="289"/>
            <ac:spMk id="9" creationId="{7AAD2A00-F7C2-4DBC-B652-79DE1C282F22}"/>
          </ac:spMkLst>
        </pc:spChg>
        <pc:spChg chg="mod">
          <ac:chgData name="Eleni Toli" userId="0178a1e1-def7-41d1-95c3-f75d80147c1e" providerId="ADAL" clId="{13355482-5B89-46FD-8190-A275A4C15A9D}" dt="2021-05-19T15:35:20.746" v="652" actId="6549"/>
          <ac:spMkLst>
            <pc:docMk/>
            <pc:sldMk cId="519496988" sldId="289"/>
            <ac:spMk id="10" creationId="{0C2A38FB-88E7-4C43-B7D2-F6481D5EBCFA}"/>
          </ac:spMkLst>
        </pc:spChg>
        <pc:picChg chg="mod ord modCrop">
          <ac:chgData name="Eleni Toli" userId="0178a1e1-def7-41d1-95c3-f75d80147c1e" providerId="ADAL" clId="{13355482-5B89-46FD-8190-A275A4C15A9D}" dt="2021-05-19T15:34:22.564" v="650" actId="1076"/>
          <ac:picMkLst>
            <pc:docMk/>
            <pc:sldMk cId="519496988" sldId="289"/>
            <ac:picMk id="15" creationId="{5BD23EFA-741D-48A2-9F75-36F00AC8D2CC}"/>
          </ac:picMkLst>
        </pc:picChg>
        <pc:picChg chg="mod">
          <ac:chgData name="Eleni Toli" userId="0178a1e1-def7-41d1-95c3-f75d80147c1e" providerId="ADAL" clId="{13355482-5B89-46FD-8190-A275A4C15A9D}" dt="2021-05-19T15:34:09.922" v="649" actId="1076"/>
          <ac:picMkLst>
            <pc:docMk/>
            <pc:sldMk cId="519496988" sldId="289"/>
            <ac:picMk id="16" creationId="{11324259-03ED-41F5-A829-2D35CA1EE628}"/>
          </ac:picMkLst>
        </pc:picChg>
      </pc:sldChg>
      <pc:sldChg chg="addSp modSp mod addCm delCm modCm">
        <pc:chgData name="Eleni Toli" userId="0178a1e1-def7-41d1-95c3-f75d80147c1e" providerId="ADAL" clId="{13355482-5B89-46FD-8190-A275A4C15A9D}" dt="2021-05-20T05:59:43.511" v="3307"/>
        <pc:sldMkLst>
          <pc:docMk/>
          <pc:sldMk cId="580205817" sldId="290"/>
        </pc:sldMkLst>
        <pc:spChg chg="mod">
          <ac:chgData name="Eleni Toli" userId="0178a1e1-def7-41d1-95c3-f75d80147c1e" providerId="ADAL" clId="{13355482-5B89-46FD-8190-A275A4C15A9D}" dt="2021-05-19T06:36:42.123" v="158" actId="20577"/>
          <ac:spMkLst>
            <pc:docMk/>
            <pc:sldMk cId="580205817" sldId="290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580205817" sldId="290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580205817" sldId="290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19T20:12:16.246" v="1763" actId="20577"/>
          <ac:spMkLst>
            <pc:docMk/>
            <pc:sldMk cId="580205817" sldId="290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19T06:35:25.288" v="137" actId="1076"/>
          <ac:spMkLst>
            <pc:docMk/>
            <pc:sldMk cId="580205817" sldId="290"/>
            <ac:spMk id="13" creationId="{8D6C7F15-EE7F-43C7-993A-4E02DD10F072}"/>
          </ac:spMkLst>
        </pc:spChg>
      </pc:sldChg>
      <pc:sldChg chg="addSp delSp modSp mod">
        <pc:chgData name="Eleni Toli" userId="0178a1e1-def7-41d1-95c3-f75d80147c1e" providerId="ADAL" clId="{13355482-5B89-46FD-8190-A275A4C15A9D}" dt="2021-05-24T08:28:25.173" v="3585" actId="14100"/>
        <pc:sldMkLst>
          <pc:docMk/>
          <pc:sldMk cId="2467736008" sldId="291"/>
        </pc:sldMkLst>
        <pc:spChg chg="mod">
          <ac:chgData name="Eleni Toli" userId="0178a1e1-def7-41d1-95c3-f75d80147c1e" providerId="ADAL" clId="{13355482-5B89-46FD-8190-A275A4C15A9D}" dt="2021-05-19T06:35:49.153" v="139" actId="20577"/>
          <ac:spMkLst>
            <pc:docMk/>
            <pc:sldMk cId="2467736008" sldId="291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467736008" sldId="291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467736008" sldId="291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20T10:11:41.855" v="3515" actId="207"/>
          <ac:spMkLst>
            <pc:docMk/>
            <pc:sldMk cId="2467736008" sldId="291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24T08:28:25.173" v="3585" actId="14100"/>
          <ac:spMkLst>
            <pc:docMk/>
            <pc:sldMk cId="2467736008" sldId="291"/>
            <ac:spMk id="12" creationId="{70D272AC-BF71-4666-9FB5-E89713DC74AD}"/>
          </ac:spMkLst>
        </pc:spChg>
        <pc:spChg chg="del">
          <ac:chgData name="Eleni Toli" userId="0178a1e1-def7-41d1-95c3-f75d80147c1e" providerId="ADAL" clId="{13355482-5B89-46FD-8190-A275A4C15A9D}" dt="2021-05-19T06:31:53.657" v="72" actId="478"/>
          <ac:spMkLst>
            <pc:docMk/>
            <pc:sldMk cId="2467736008" sldId="291"/>
            <ac:spMk id="13" creationId="{8D6C7F15-EE7F-43C7-993A-4E02DD10F072}"/>
          </ac:spMkLst>
        </pc:spChg>
        <pc:spChg chg="add mod">
          <ac:chgData name="Eleni Toli" userId="0178a1e1-def7-41d1-95c3-f75d80147c1e" providerId="ADAL" clId="{13355482-5B89-46FD-8190-A275A4C15A9D}" dt="2021-05-19T06:31:50.214" v="71"/>
          <ac:spMkLst>
            <pc:docMk/>
            <pc:sldMk cId="2467736008" sldId="291"/>
            <ac:spMk id="14" creationId="{9774B021-D271-4728-A0E5-5A79C9F330DB}"/>
          </ac:spMkLst>
        </pc:spChg>
        <pc:picChg chg="mod">
          <ac:chgData name="Eleni Toli" userId="0178a1e1-def7-41d1-95c3-f75d80147c1e" providerId="ADAL" clId="{13355482-5B89-46FD-8190-A275A4C15A9D}" dt="2021-05-19T06:29:57.268" v="60" actId="1076"/>
          <ac:picMkLst>
            <pc:docMk/>
            <pc:sldMk cId="2467736008" sldId="291"/>
            <ac:picMk id="11" creationId="{FAC61C4C-4157-4905-9A2B-B36001A3F236}"/>
          </ac:picMkLst>
        </pc:picChg>
      </pc:sldChg>
      <pc:sldChg chg="addSp delSp modSp mod">
        <pc:chgData name="Eleni Toli" userId="0178a1e1-def7-41d1-95c3-f75d80147c1e" providerId="ADAL" clId="{13355482-5B89-46FD-8190-A275A4C15A9D}" dt="2021-05-19T06:46:08.194" v="313" actId="478"/>
        <pc:sldMkLst>
          <pc:docMk/>
          <pc:sldMk cId="1527601884" sldId="292"/>
        </pc:sldMkLst>
        <pc:spChg chg="mod">
          <ac:chgData name="Eleni Toli" userId="0178a1e1-def7-41d1-95c3-f75d80147c1e" providerId="ADAL" clId="{13355482-5B89-46FD-8190-A275A4C15A9D}" dt="2021-05-19T06:46:05.946" v="312" actId="20577"/>
          <ac:spMkLst>
            <pc:docMk/>
            <pc:sldMk cId="1527601884" sldId="292"/>
            <ac:spMk id="2" creationId="{00000000-0000-0000-0000-000000000000}"/>
          </ac:spMkLst>
        </pc:spChg>
        <pc:spChg chg="add mod">
          <ac:chgData name="Eleni Toli" userId="0178a1e1-def7-41d1-95c3-f75d80147c1e" providerId="ADAL" clId="{13355482-5B89-46FD-8190-A275A4C15A9D}" dt="2021-05-19T06:41:05.574" v="274"/>
          <ac:spMkLst>
            <pc:docMk/>
            <pc:sldMk cId="1527601884" sldId="292"/>
            <ac:spMk id="9" creationId="{2D176683-23F1-45AC-98D8-186218F97755}"/>
          </ac:spMkLst>
        </pc:spChg>
        <pc:spChg chg="mod">
          <ac:chgData name="Eleni Toli" userId="0178a1e1-def7-41d1-95c3-f75d80147c1e" providerId="ADAL" clId="{13355482-5B89-46FD-8190-A275A4C15A9D}" dt="2021-05-19T06:40:44.211" v="273" actId="20577"/>
          <ac:spMkLst>
            <pc:docMk/>
            <pc:sldMk cId="1527601884" sldId="292"/>
            <ac:spMk id="10" creationId="{0C2A38FB-88E7-4C43-B7D2-F6481D5EBCFA}"/>
          </ac:spMkLst>
        </pc:spChg>
        <pc:spChg chg="del">
          <ac:chgData name="Eleni Toli" userId="0178a1e1-def7-41d1-95c3-f75d80147c1e" providerId="ADAL" clId="{13355482-5B89-46FD-8190-A275A4C15A9D}" dt="2021-05-19T06:42:04.690" v="278" actId="478"/>
          <ac:spMkLst>
            <pc:docMk/>
            <pc:sldMk cId="1527601884" sldId="292"/>
            <ac:spMk id="13" creationId="{8D6C7F15-EE7F-43C7-993A-4E02DD10F072}"/>
          </ac:spMkLst>
        </pc:spChg>
        <pc:picChg chg="del">
          <ac:chgData name="Eleni Toli" userId="0178a1e1-def7-41d1-95c3-f75d80147c1e" providerId="ADAL" clId="{13355482-5B89-46FD-8190-A275A4C15A9D}" dt="2021-05-19T06:46:08.194" v="313" actId="478"/>
          <ac:picMkLst>
            <pc:docMk/>
            <pc:sldMk cId="1527601884" sldId="292"/>
            <ac:picMk id="14" creationId="{C7952DB8-75F8-45A8-B79B-5F04B25141A4}"/>
          </ac:picMkLst>
        </pc:picChg>
      </pc:sldChg>
      <pc:sldChg chg="addSp modSp mod">
        <pc:chgData name="Eleni Toli" userId="0178a1e1-def7-41d1-95c3-f75d80147c1e" providerId="ADAL" clId="{13355482-5B89-46FD-8190-A275A4C15A9D}" dt="2021-05-24T09:40:57.341" v="3678" actId="113"/>
        <pc:sldMkLst>
          <pc:docMk/>
          <pc:sldMk cId="449275592" sldId="293"/>
        </pc:sldMkLst>
        <pc:spChg chg="mod">
          <ac:chgData name="Eleni Toli" userId="0178a1e1-def7-41d1-95c3-f75d80147c1e" providerId="ADAL" clId="{13355482-5B89-46FD-8190-A275A4C15A9D}" dt="2021-05-19T06:48:05.690" v="358"/>
          <ac:spMkLst>
            <pc:docMk/>
            <pc:sldMk cId="449275592" sldId="293"/>
            <ac:spMk id="2" creationId="{B58BBE62-BEA8-4B15-9A38-BC5C106ADE8D}"/>
          </ac:spMkLst>
        </pc:spChg>
        <pc:spChg chg="mod">
          <ac:chgData name="Eleni Toli" userId="0178a1e1-def7-41d1-95c3-f75d80147c1e" providerId="ADAL" clId="{13355482-5B89-46FD-8190-A275A4C15A9D}" dt="2021-05-19T15:39:47.516" v="688" actId="120"/>
          <ac:spMkLst>
            <pc:docMk/>
            <pc:sldMk cId="449275592" sldId="293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49275592" sldId="293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49275592" sldId="293"/>
            <ac:spMk id="5" creationId="{608D616B-92F8-4742-A252-FE9333A59F99}"/>
          </ac:spMkLst>
        </pc:spChg>
        <pc:spChg chg="mod">
          <ac:chgData name="Eleni Toli" userId="0178a1e1-def7-41d1-95c3-f75d80147c1e" providerId="ADAL" clId="{13355482-5B89-46FD-8190-A275A4C15A9D}" dt="2021-05-24T09:40:57.341" v="3678" actId="113"/>
          <ac:spMkLst>
            <pc:docMk/>
            <pc:sldMk cId="449275592" sldId="293"/>
            <ac:spMk id="7" creationId="{1DE9F0DA-5457-4BBC-8AC0-DAF93C6C2C29}"/>
          </ac:spMkLst>
        </pc:spChg>
        <pc:spChg chg="add mod">
          <ac:chgData name="Eleni Toli" userId="0178a1e1-def7-41d1-95c3-f75d80147c1e" providerId="ADAL" clId="{13355482-5B89-46FD-8190-A275A4C15A9D}" dt="2021-05-19T06:48:19.560" v="359"/>
          <ac:spMkLst>
            <pc:docMk/>
            <pc:sldMk cId="449275592" sldId="293"/>
            <ac:spMk id="10" creationId="{800021EF-878D-4097-8E5F-5CA3DDA14006}"/>
          </ac:spMkLst>
        </pc:spChg>
        <pc:picChg chg="mod">
          <ac:chgData name="Eleni Toli" userId="0178a1e1-def7-41d1-95c3-f75d80147c1e" providerId="ADAL" clId="{13355482-5B89-46FD-8190-A275A4C15A9D}" dt="2021-05-24T08:29:15.465" v="3589" actId="1076"/>
          <ac:picMkLst>
            <pc:docMk/>
            <pc:sldMk cId="449275592" sldId="293"/>
            <ac:picMk id="8" creationId="{CFD4A059-19AC-4B7E-90FD-BB465F1E99F2}"/>
          </ac:picMkLst>
        </pc:picChg>
        <pc:picChg chg="mod">
          <ac:chgData name="Eleni Toli" userId="0178a1e1-def7-41d1-95c3-f75d80147c1e" providerId="ADAL" clId="{13355482-5B89-46FD-8190-A275A4C15A9D}" dt="2021-05-24T08:29:11.018" v="3588" actId="1076"/>
          <ac:picMkLst>
            <pc:docMk/>
            <pc:sldMk cId="449275592" sldId="293"/>
            <ac:picMk id="9" creationId="{28AD91E6-D98A-48A8-BF82-C28CFB864D24}"/>
          </ac:picMkLst>
        </pc:picChg>
      </pc:sldChg>
      <pc:sldChg chg="addSp modSp mod">
        <pc:chgData name="Eleni Toli" userId="0178a1e1-def7-41d1-95c3-f75d80147c1e" providerId="ADAL" clId="{13355482-5B89-46FD-8190-A275A4C15A9D}" dt="2021-05-20T05:59:43.511" v="3307"/>
        <pc:sldMkLst>
          <pc:docMk/>
          <pc:sldMk cId="2787685857" sldId="294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787685857" sldId="294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787685857" sldId="294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0:23.529" v="2436" actId="20577"/>
          <ac:spMkLst>
            <pc:docMk/>
            <pc:sldMk cId="2787685857" sldId="294"/>
            <ac:spMk id="7" creationId="{C6DE5647-8D43-4E76-B4E2-F5C7CF1DA081}"/>
          </ac:spMkLst>
        </pc:spChg>
      </pc:sldChg>
      <pc:sldChg chg="addSp modSp mod">
        <pc:chgData name="Eleni Toli" userId="0178a1e1-def7-41d1-95c3-f75d80147c1e" providerId="ADAL" clId="{13355482-5B89-46FD-8190-A275A4C15A9D}" dt="2021-05-28T12:02:21.042" v="4056" actId="1076"/>
        <pc:sldMkLst>
          <pc:docMk/>
          <pc:sldMk cId="754520044" sldId="295"/>
        </pc:sldMkLst>
        <pc:spChg chg="mod">
          <ac:chgData name="Eleni Toli" userId="0178a1e1-def7-41d1-95c3-f75d80147c1e" providerId="ADAL" clId="{13355482-5B89-46FD-8190-A275A4C15A9D}" dt="2021-05-19T06:54:54.809" v="503" actId="20577"/>
          <ac:spMkLst>
            <pc:docMk/>
            <pc:sldMk cId="754520044" sldId="295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754520044" sldId="295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754520044" sldId="295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28T12:02:21.042" v="4056" actId="1076"/>
          <ac:spMkLst>
            <pc:docMk/>
            <pc:sldMk cId="754520044" sldId="295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19T06:54:44.608" v="497" actId="1076"/>
          <ac:spMkLst>
            <pc:docMk/>
            <pc:sldMk cId="754520044" sldId="295"/>
            <ac:spMk id="13" creationId="{8D6C7F15-EE7F-43C7-993A-4E02DD10F072}"/>
          </ac:spMkLst>
        </pc:spChg>
      </pc:sldChg>
      <pc:sldChg chg="addSp modSp mod addCm delCm modCm">
        <pc:chgData name="Eleni Toli" userId="0178a1e1-def7-41d1-95c3-f75d80147c1e" providerId="ADAL" clId="{13355482-5B89-46FD-8190-A275A4C15A9D}" dt="2021-05-24T09:54:36.387" v="3848" actId="6549"/>
        <pc:sldMkLst>
          <pc:docMk/>
          <pc:sldMk cId="3641433535" sldId="296"/>
        </pc:sldMkLst>
        <pc:spChg chg="mod">
          <ac:chgData name="Eleni Toli" userId="0178a1e1-def7-41d1-95c3-f75d80147c1e" providerId="ADAL" clId="{13355482-5B89-46FD-8190-A275A4C15A9D}" dt="2021-05-19T06:55:37.329" v="524" actId="20577"/>
          <ac:spMkLst>
            <pc:docMk/>
            <pc:sldMk cId="3641433535" sldId="296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641433535" sldId="296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641433535" sldId="296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19T20:24:41.515" v="2108" actId="1076"/>
          <ac:spMkLst>
            <pc:docMk/>
            <pc:sldMk cId="3641433535" sldId="296"/>
            <ac:spMk id="9" creationId="{9E243925-D90A-4D69-AF59-4A5930BCFF18}"/>
          </ac:spMkLst>
        </pc:spChg>
        <pc:spChg chg="mod">
          <ac:chgData name="Eleni Toli" userId="0178a1e1-def7-41d1-95c3-f75d80147c1e" providerId="ADAL" clId="{13355482-5B89-46FD-8190-A275A4C15A9D}" dt="2021-05-24T09:54:36.387" v="3848" actId="6549"/>
          <ac:spMkLst>
            <pc:docMk/>
            <pc:sldMk cId="3641433535" sldId="296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24T09:47:03.955" v="3752" actId="1076"/>
          <ac:spMkLst>
            <pc:docMk/>
            <pc:sldMk cId="3641433535" sldId="296"/>
            <ac:spMk id="15" creationId="{4C74EBB9-AC70-4896-98E3-C2E08E333F1D}"/>
          </ac:spMkLst>
        </pc:spChg>
        <pc:picChg chg="mod">
          <ac:chgData name="Eleni Toli" userId="0178a1e1-def7-41d1-95c3-f75d80147c1e" providerId="ADAL" clId="{13355482-5B89-46FD-8190-A275A4C15A9D}" dt="2021-05-19T20:24:37.459" v="2107" actId="1076"/>
          <ac:picMkLst>
            <pc:docMk/>
            <pc:sldMk cId="3641433535" sldId="296"/>
            <ac:picMk id="12" creationId="{7B5BBDA5-8F74-49AD-85BE-CA58308E4165}"/>
          </ac:picMkLst>
        </pc:picChg>
        <pc:picChg chg="mod">
          <ac:chgData name="Eleni Toli" userId="0178a1e1-def7-41d1-95c3-f75d80147c1e" providerId="ADAL" clId="{13355482-5B89-46FD-8190-A275A4C15A9D}" dt="2021-05-24T09:46:59.782" v="3751" actId="1076"/>
          <ac:picMkLst>
            <pc:docMk/>
            <pc:sldMk cId="3641433535" sldId="296"/>
            <ac:picMk id="14" creationId="{D1179527-B38D-4693-82A0-A3F4CB76F952}"/>
          </ac:picMkLst>
        </pc:picChg>
      </pc:sldChg>
      <pc:sldChg chg="modSp mod">
        <pc:chgData name="Eleni Toli" userId="0178a1e1-def7-41d1-95c3-f75d80147c1e" providerId="ADAL" clId="{13355482-5B89-46FD-8190-A275A4C15A9D}" dt="2021-05-19T06:56:07.178" v="547"/>
        <pc:sldMkLst>
          <pc:docMk/>
          <pc:sldMk cId="1123797815" sldId="297"/>
        </pc:sldMkLst>
        <pc:spChg chg="mod">
          <ac:chgData name="Eleni Toli" userId="0178a1e1-def7-41d1-95c3-f75d80147c1e" providerId="ADAL" clId="{13355482-5B89-46FD-8190-A275A4C15A9D}" dt="2021-05-19T06:55:59.913" v="544" actId="21"/>
          <ac:spMkLst>
            <pc:docMk/>
            <pc:sldMk cId="1123797815" sldId="297"/>
            <ac:spMk id="2" creationId="{00000000-0000-0000-0000-000000000000}"/>
          </ac:spMkLst>
        </pc:spChg>
        <pc:spChg chg="mod">
          <ac:chgData name="Eleni Toli" userId="0178a1e1-def7-41d1-95c3-f75d80147c1e" providerId="ADAL" clId="{13355482-5B89-46FD-8190-A275A4C15A9D}" dt="2021-05-19T06:56:07.178" v="547"/>
          <ac:spMkLst>
            <pc:docMk/>
            <pc:sldMk cId="1123797815" sldId="297"/>
            <ac:spMk id="10" creationId="{0C2A38FB-88E7-4C43-B7D2-F6481D5EBCFA}"/>
          </ac:spMkLst>
        </pc:spChg>
      </pc:sldChg>
      <pc:sldChg chg="addSp modSp mod ord">
        <pc:chgData name="Eleni Toli" userId="0178a1e1-def7-41d1-95c3-f75d80147c1e" providerId="ADAL" clId="{13355482-5B89-46FD-8190-A275A4C15A9D}" dt="2021-05-24T10:01:09.758" v="3891" actId="20577"/>
        <pc:sldMkLst>
          <pc:docMk/>
          <pc:sldMk cId="1949960182" sldId="298"/>
        </pc:sldMkLst>
        <pc:spChg chg="mod">
          <ac:chgData name="Eleni Toli" userId="0178a1e1-def7-41d1-95c3-f75d80147c1e" providerId="ADAL" clId="{13355482-5B89-46FD-8190-A275A4C15A9D}" dt="2021-05-24T09:52:49.028" v="3782" actId="20577"/>
          <ac:spMkLst>
            <pc:docMk/>
            <pc:sldMk cId="1949960182" sldId="298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949960182" sldId="298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949960182" sldId="298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24T09:52:20.714" v="3770" actId="1076"/>
          <ac:spMkLst>
            <pc:docMk/>
            <pc:sldMk cId="1949960182" sldId="298"/>
            <ac:spMk id="12" creationId="{E592A919-F186-46E7-AD5D-AD8BC756A2A8}"/>
          </ac:spMkLst>
        </pc:spChg>
        <pc:spChg chg="mod">
          <ac:chgData name="Eleni Toli" userId="0178a1e1-def7-41d1-95c3-f75d80147c1e" providerId="ADAL" clId="{13355482-5B89-46FD-8190-A275A4C15A9D}" dt="2021-05-24T09:52:18.324" v="3769" actId="1076"/>
          <ac:spMkLst>
            <pc:docMk/>
            <pc:sldMk cId="1949960182" sldId="298"/>
            <ac:spMk id="33" creationId="{BEA4B79C-F9B2-4979-A842-14DB22C42D0C}"/>
          </ac:spMkLst>
        </pc:spChg>
        <pc:spChg chg="mod">
          <ac:chgData name="Eleni Toli" userId="0178a1e1-def7-41d1-95c3-f75d80147c1e" providerId="ADAL" clId="{13355482-5B89-46FD-8190-A275A4C15A9D}" dt="2021-05-24T10:01:09.758" v="3891" actId="20577"/>
          <ac:spMkLst>
            <pc:docMk/>
            <pc:sldMk cId="1949960182" sldId="298"/>
            <ac:spMk id="34" creationId="{6C791A4C-46F8-4FED-B15D-52F62AD0CBFD}"/>
          </ac:spMkLst>
        </pc:spChg>
        <pc:spChg chg="mod">
          <ac:chgData name="Eleni Toli" userId="0178a1e1-def7-41d1-95c3-f75d80147c1e" providerId="ADAL" clId="{13355482-5B89-46FD-8190-A275A4C15A9D}" dt="2021-05-24T09:52:23.048" v="3771" actId="1076"/>
          <ac:spMkLst>
            <pc:docMk/>
            <pc:sldMk cId="1949960182" sldId="298"/>
            <ac:spMk id="35" creationId="{E6964113-807B-4D13-9D21-2BB4759EB15D}"/>
          </ac:spMkLst>
        </pc:spChg>
        <pc:spChg chg="add mod">
          <ac:chgData name="Eleni Toli" userId="0178a1e1-def7-41d1-95c3-f75d80147c1e" providerId="ADAL" clId="{13355482-5B89-46FD-8190-A275A4C15A9D}" dt="2021-05-19T06:57:19.501" v="551" actId="113"/>
          <ac:spMkLst>
            <pc:docMk/>
            <pc:sldMk cId="1949960182" sldId="298"/>
            <ac:spMk id="36" creationId="{7CE95939-96E7-4262-BE17-AEC8D045BFE4}"/>
          </ac:spMkLst>
        </pc:spChg>
        <pc:grpChg chg="mod">
          <ac:chgData name="Eleni Toli" userId="0178a1e1-def7-41d1-95c3-f75d80147c1e" providerId="ADAL" clId="{13355482-5B89-46FD-8190-A275A4C15A9D}" dt="2021-05-24T09:52:15.276" v="3768" actId="1076"/>
          <ac:grpSpMkLst>
            <pc:docMk/>
            <pc:sldMk cId="1949960182" sldId="298"/>
            <ac:grpSpMk id="13" creationId="{BE6A578A-6E76-458F-8809-D9F5826BBF81}"/>
          </ac:grpSpMkLst>
        </pc:grpChg>
      </pc:sldChg>
      <pc:sldChg chg="addSp modSp add mod">
        <pc:chgData name="Eleni Toli" userId="0178a1e1-def7-41d1-95c3-f75d80147c1e" providerId="ADAL" clId="{13355482-5B89-46FD-8190-A275A4C15A9D}" dt="2021-05-24T08:27:33.528" v="3582" actId="14100"/>
        <pc:sldMkLst>
          <pc:docMk/>
          <pc:sldMk cId="3260786934" sldId="376"/>
        </pc:sldMkLst>
        <pc:spChg chg="mod">
          <ac:chgData name="Eleni Toli" userId="0178a1e1-def7-41d1-95c3-f75d80147c1e" providerId="ADAL" clId="{13355482-5B89-46FD-8190-A275A4C15A9D}" dt="2021-05-19T06:27:52.470" v="17" actId="1076"/>
          <ac:spMkLst>
            <pc:docMk/>
            <pc:sldMk cId="3260786934" sldId="376"/>
            <ac:spMk id="4" creationId="{09138896-498E-44D4-B877-FF17C9C0268E}"/>
          </ac:spMkLst>
        </pc:spChg>
        <pc:spChg chg="mod">
          <ac:chgData name="Eleni Toli" userId="0178a1e1-def7-41d1-95c3-f75d80147c1e" providerId="ADAL" clId="{13355482-5B89-46FD-8190-A275A4C15A9D}" dt="2021-05-24T08:27:33.528" v="3582" actId="14100"/>
          <ac:spMkLst>
            <pc:docMk/>
            <pc:sldMk cId="3260786934" sldId="376"/>
            <ac:spMk id="6" creationId="{354E9D00-9A67-46E1-BA70-00E2FAD3B8C4}"/>
          </ac:spMkLst>
        </pc:spChg>
        <pc:spChg chg="add mod">
          <ac:chgData name="Eleni Toli" userId="0178a1e1-def7-41d1-95c3-f75d80147c1e" providerId="ADAL" clId="{13355482-5B89-46FD-8190-A275A4C15A9D}" dt="2021-05-20T06:00:00.968" v="3308"/>
          <ac:spMkLst>
            <pc:docMk/>
            <pc:sldMk cId="3260786934" sldId="376"/>
            <ac:spMk id="9" creationId="{D3DCCAFF-D4B5-4585-B5AC-1DE087A26FDB}"/>
          </ac:spMkLst>
        </pc:spChg>
        <pc:spChg chg="add mod">
          <ac:chgData name="Eleni Toli" userId="0178a1e1-def7-41d1-95c3-f75d80147c1e" providerId="ADAL" clId="{13355482-5B89-46FD-8190-A275A4C15A9D}" dt="2021-05-20T06:00:24.693" v="3309"/>
          <ac:spMkLst>
            <pc:docMk/>
            <pc:sldMk cId="3260786934" sldId="376"/>
            <ac:spMk id="10" creationId="{781F2BAC-0658-44D3-8808-980BE86B8473}"/>
          </ac:spMkLst>
        </pc:spChg>
        <pc:picChg chg="mod">
          <ac:chgData name="Eleni Toli" userId="0178a1e1-def7-41d1-95c3-f75d80147c1e" providerId="ADAL" clId="{13355482-5B89-46FD-8190-A275A4C15A9D}" dt="2021-05-20T06:01:04.732" v="3310" actId="1076"/>
          <ac:picMkLst>
            <pc:docMk/>
            <pc:sldMk cId="3260786934" sldId="376"/>
            <ac:picMk id="8" creationId="{63C63C26-37D9-41B3-836A-35380222ABA0}"/>
          </ac:picMkLst>
        </pc:picChg>
      </pc:sldChg>
      <pc:sldChg chg="addSp modSp add mod">
        <pc:chgData name="Eleni Toli" userId="0178a1e1-def7-41d1-95c3-f75d80147c1e" providerId="ADAL" clId="{13355482-5B89-46FD-8190-A275A4C15A9D}" dt="2021-05-20T05:59:43.511" v="3307"/>
        <pc:sldMkLst>
          <pc:docMk/>
          <pc:sldMk cId="834438524" sldId="377"/>
        </pc:sldMkLst>
        <pc:spChg chg="mod">
          <ac:chgData name="Eleni Toli" userId="0178a1e1-def7-41d1-95c3-f75d80147c1e" providerId="ADAL" clId="{13355482-5B89-46FD-8190-A275A4C15A9D}" dt="2021-05-19T06:36:28.284" v="146" actId="20577"/>
          <ac:spMkLst>
            <pc:docMk/>
            <pc:sldMk cId="834438524" sldId="377"/>
            <ac:spMk id="2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834438524" sldId="377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834438524" sldId="377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19T20:12:04.601" v="1762" actId="20577"/>
          <ac:spMkLst>
            <pc:docMk/>
            <pc:sldMk cId="834438524" sldId="377"/>
            <ac:spMk id="10" creationId="{0C2A38FB-88E7-4C43-B7D2-F6481D5EBCFA}"/>
          </ac:spMkLst>
        </pc:spChg>
      </pc:sldChg>
      <pc:sldChg chg="del addCm modCm">
        <pc:chgData name="Eleni Toli" userId="0178a1e1-def7-41d1-95c3-f75d80147c1e" providerId="ADAL" clId="{13355482-5B89-46FD-8190-A275A4C15A9D}" dt="2021-05-19T20:26:34.166" v="2123" actId="47"/>
        <pc:sldMkLst>
          <pc:docMk/>
          <pc:sldMk cId="392513220" sldId="378"/>
        </pc:sldMkLst>
      </pc:sldChg>
      <pc:sldChg chg="modSp add del mod ord">
        <pc:chgData name="Eleni Toli" userId="0178a1e1-def7-41d1-95c3-f75d80147c1e" providerId="ADAL" clId="{13355482-5B89-46FD-8190-A275A4C15A9D}" dt="2021-05-19T06:54:18.967" v="493" actId="47"/>
        <pc:sldMkLst>
          <pc:docMk/>
          <pc:sldMk cId="3439595354" sldId="378"/>
        </pc:sldMkLst>
        <pc:spChg chg="mod">
          <ac:chgData name="Eleni Toli" userId="0178a1e1-def7-41d1-95c3-f75d80147c1e" providerId="ADAL" clId="{13355482-5B89-46FD-8190-A275A4C15A9D}" dt="2021-05-19T06:51:55.427" v="474" actId="20577"/>
          <ac:spMkLst>
            <pc:docMk/>
            <pc:sldMk cId="3439595354" sldId="378"/>
            <ac:spMk id="10" creationId="{0C2A38FB-88E7-4C43-B7D2-F6481D5EBCFA}"/>
          </ac:spMkLst>
        </pc:spChg>
        <pc:picChg chg="mod">
          <ac:chgData name="Eleni Toli" userId="0178a1e1-def7-41d1-95c3-f75d80147c1e" providerId="ADAL" clId="{13355482-5B89-46FD-8190-A275A4C15A9D}" dt="2021-05-19T06:51:02.200" v="451" actId="1076"/>
          <ac:picMkLst>
            <pc:docMk/>
            <pc:sldMk cId="3439595354" sldId="378"/>
            <ac:picMk id="14" creationId="{C7952DB8-75F8-45A8-B79B-5F04B25141A4}"/>
          </ac:picMkLst>
        </pc:picChg>
      </pc:sldChg>
      <pc:sldChg chg="add del">
        <pc:chgData name="Eleni Toli" userId="0178a1e1-def7-41d1-95c3-f75d80147c1e" providerId="ADAL" clId="{13355482-5B89-46FD-8190-A275A4C15A9D}" dt="2021-05-19T06:44:53.271" v="294"/>
        <pc:sldMkLst>
          <pc:docMk/>
          <pc:sldMk cId="1697302114" sldId="379"/>
        </pc:sldMkLst>
      </pc:sldChg>
      <pc:sldChg chg="addSp delSp modSp mod">
        <pc:chgData name="Eleni Toli" userId="0178a1e1-def7-41d1-95c3-f75d80147c1e" providerId="ADAL" clId="{13355482-5B89-46FD-8190-A275A4C15A9D}" dt="2021-05-24T10:01:00.860" v="3880" actId="14100"/>
        <pc:sldMkLst>
          <pc:docMk/>
          <pc:sldMk cId="2084629559" sldId="379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084629559" sldId="379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084629559" sldId="379"/>
            <ac:spMk id="5" creationId="{1462E3F1-0074-470C-A0F3-BB0691703DDE}"/>
          </ac:spMkLst>
        </pc:spChg>
        <pc:spChg chg="mod">
          <ac:chgData name="Eleni Toli" userId="0178a1e1-def7-41d1-95c3-f75d80147c1e" providerId="ADAL" clId="{13355482-5B89-46FD-8190-A275A4C15A9D}" dt="2021-05-24T09:58:50.139" v="3850" actId="27636"/>
          <ac:spMkLst>
            <pc:docMk/>
            <pc:sldMk cId="2084629559" sldId="379"/>
            <ac:spMk id="10" creationId="{0C2A38FB-88E7-4C43-B7D2-F6481D5EBCFA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25" creationId="{2B2838E0-7300-4546-8BC4-AD27B943EC93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26" creationId="{AC9BC616-1C94-47DE-AD56-6180B4609B5C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27" creationId="{6C95D840-B5C1-4806-AA64-2778F5BD8461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28" creationId="{F9F6EFF8-F320-4908-86FC-B91DEF75D046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29" creationId="{697E88C0-06BC-40AA-B045-C96C11BD0837}"/>
          </ac:spMkLst>
        </pc:spChg>
        <pc:spChg chg="mod">
          <ac:chgData name="Eleni Toli" userId="0178a1e1-def7-41d1-95c3-f75d80147c1e" providerId="ADAL" clId="{13355482-5B89-46FD-8190-A275A4C15A9D}" dt="2021-05-24T09:59:39.558" v="3856"/>
          <ac:spMkLst>
            <pc:docMk/>
            <pc:sldMk cId="2084629559" sldId="379"/>
            <ac:spMk id="30" creationId="{1F4C470B-26B1-4C48-9A7B-0D20BDB75DC2}"/>
          </ac:spMkLst>
        </pc:spChg>
        <pc:grpChg chg="add del mod">
          <ac:chgData name="Eleni Toli" userId="0178a1e1-def7-41d1-95c3-f75d80147c1e" providerId="ADAL" clId="{13355482-5B89-46FD-8190-A275A4C15A9D}" dt="2021-05-24T09:59:57.085" v="3861"/>
          <ac:grpSpMkLst>
            <pc:docMk/>
            <pc:sldMk cId="2084629559" sldId="379"/>
            <ac:grpSpMk id="12" creationId="{90AC83DB-D878-4441-861E-73B84ADB075A}"/>
          </ac:grpSpMkLst>
        </pc:grpChg>
        <pc:picChg chg="mod">
          <ac:chgData name="Eleni Toli" userId="0178a1e1-def7-41d1-95c3-f75d80147c1e" providerId="ADAL" clId="{13355482-5B89-46FD-8190-A275A4C15A9D}" dt="2021-05-24T09:58:52.627" v="3851" actId="1076"/>
          <ac:picMkLst>
            <pc:docMk/>
            <pc:sldMk cId="2084629559" sldId="379"/>
            <ac:picMk id="7" creationId="{7F0F3B96-5FDE-4B03-B918-AC5DE9E3929F}"/>
          </ac:picMkLst>
        </pc:picChg>
        <pc:picChg chg="mod">
          <ac:chgData name="Eleni Toli" userId="0178a1e1-def7-41d1-95c3-f75d80147c1e" providerId="ADAL" clId="{13355482-5B89-46FD-8190-A275A4C15A9D}" dt="2021-05-24T10:01:00.860" v="3880" actId="14100"/>
          <ac:picMkLst>
            <pc:docMk/>
            <pc:sldMk cId="2084629559" sldId="379"/>
            <ac:picMk id="8" creationId="{FC306B6C-6C71-4D7B-8D77-6C3CBB46E613}"/>
          </ac:picMkLst>
        </pc:picChg>
        <pc:picChg chg="mod">
          <ac:chgData name="Eleni Toli" userId="0178a1e1-def7-41d1-95c3-f75d80147c1e" providerId="ADAL" clId="{13355482-5B89-46FD-8190-A275A4C15A9D}" dt="2021-05-24T10:00:59.164" v="3878" actId="14100"/>
          <ac:picMkLst>
            <pc:docMk/>
            <pc:sldMk cId="2084629559" sldId="379"/>
            <ac:picMk id="9" creationId="{0C979BDD-B807-4191-BA3B-B4EE0D83BFB1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3" creationId="{DFC13E71-03A1-4977-8254-F2EA91451F3B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4" creationId="{3EC8DF4D-DF9F-4E0F-A836-0294580F05A0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5" creationId="{8F22587A-9DB7-4A04-8DD4-8951161B06B0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6" creationId="{A6E97419-2FB2-47A7-9F52-6F0600E74E9C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7" creationId="{24197B20-0822-427F-B62D-EB708054AA29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8" creationId="{957DD7AE-E40B-4430-B73D-7FB176FAB98A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19" creationId="{A37638E4-33FA-47BB-93A7-9810FCB2BE2B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20" creationId="{0CAFBCF0-FDA1-4D12-B930-7CAFF5CC3E3C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21" creationId="{4B0AB5BA-4831-4DAC-B6FD-A26F644E82D0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22" creationId="{99FB3BFD-0DEE-45B6-88CD-7369F0EFC883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23" creationId="{C6E91F02-8488-499F-8532-B39EDBB377FF}"/>
          </ac:picMkLst>
        </pc:picChg>
        <pc:picChg chg="mod">
          <ac:chgData name="Eleni Toli" userId="0178a1e1-def7-41d1-95c3-f75d80147c1e" providerId="ADAL" clId="{13355482-5B89-46FD-8190-A275A4C15A9D}" dt="2021-05-24T09:59:39.558" v="3856"/>
          <ac:picMkLst>
            <pc:docMk/>
            <pc:sldMk cId="2084629559" sldId="379"/>
            <ac:picMk id="24" creationId="{FD7491A8-EC7F-460E-ACF0-5901D4F3621D}"/>
          </ac:picMkLst>
        </pc:picChg>
      </pc:sldChg>
      <pc:sldChg chg="add del">
        <pc:chgData name="Eleni Toli" userId="0178a1e1-def7-41d1-95c3-f75d80147c1e" providerId="ADAL" clId="{13355482-5B89-46FD-8190-A275A4C15A9D}" dt="2021-05-19T06:45:05.059" v="296"/>
        <pc:sldMkLst>
          <pc:docMk/>
          <pc:sldMk cId="3896499259" sldId="379"/>
        </pc:sldMkLst>
      </pc:sldChg>
      <pc:sldChg chg="addSp delSp modSp mod">
        <pc:chgData name="Eleni Toli" userId="0178a1e1-def7-41d1-95c3-f75d80147c1e" providerId="ADAL" clId="{13355482-5B89-46FD-8190-A275A4C15A9D}" dt="2021-05-24T10:19:06.266" v="3993" actId="478"/>
        <pc:sldMkLst>
          <pc:docMk/>
          <pc:sldMk cId="1207991114" sldId="380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207991114" sldId="380"/>
            <ac:spMk id="4" creationId="{00000000-0000-0000-0000-000000000000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207991114" sldId="380"/>
            <ac:spMk id="5" creationId="{1462E3F1-0074-470C-A0F3-BB0691703DDE}"/>
          </ac:spMkLst>
        </pc:spChg>
        <pc:spChg chg="del mod">
          <ac:chgData name="Eleni Toli" userId="0178a1e1-def7-41d1-95c3-f75d80147c1e" providerId="ADAL" clId="{13355482-5B89-46FD-8190-A275A4C15A9D}" dt="2021-05-24T10:19:06.266" v="3993" actId="478"/>
          <ac:spMkLst>
            <pc:docMk/>
            <pc:sldMk cId="1207991114" sldId="380"/>
            <ac:spMk id="8" creationId="{23D2FD2C-7F93-4D8B-9C87-E11DEF9826E0}"/>
          </ac:spMkLst>
        </pc:spChg>
      </pc:sldChg>
      <pc:sldChg chg="addSp modSp mod">
        <pc:chgData name="Eleni Toli" userId="0178a1e1-def7-41d1-95c3-f75d80147c1e" providerId="ADAL" clId="{13355482-5B89-46FD-8190-A275A4C15A9D}" dt="2021-05-24T10:04:03.977" v="3904" actId="20577"/>
        <pc:sldMkLst>
          <pc:docMk/>
          <pc:sldMk cId="1607430253" sldId="381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607430253" sldId="381"/>
            <ac:spMk id="4" creationId="{22EF2C94-360F-486B-82CD-3DCF399C3712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607430253" sldId="381"/>
            <ac:spMk id="5" creationId="{FB7CF568-7821-4D5B-962B-8F1B41D6AB2A}"/>
          </ac:spMkLst>
        </pc:spChg>
        <pc:spChg chg="add mod">
          <ac:chgData name="Eleni Toli" userId="0178a1e1-def7-41d1-95c3-f75d80147c1e" providerId="ADAL" clId="{13355482-5B89-46FD-8190-A275A4C15A9D}" dt="2021-05-19T20:50:10.075" v="2420"/>
          <ac:spMkLst>
            <pc:docMk/>
            <pc:sldMk cId="1607430253" sldId="381"/>
            <ac:spMk id="10" creationId="{B89A3344-1231-4F53-9C2D-6E3C04F1E910}"/>
          </ac:spMkLst>
        </pc:spChg>
        <pc:graphicFrameChg chg="mod modGraphic">
          <ac:chgData name="Eleni Toli" userId="0178a1e1-def7-41d1-95c3-f75d80147c1e" providerId="ADAL" clId="{13355482-5B89-46FD-8190-A275A4C15A9D}" dt="2021-05-24T10:04:03.977" v="3904" actId="20577"/>
          <ac:graphicFrameMkLst>
            <pc:docMk/>
            <pc:sldMk cId="1607430253" sldId="381"/>
            <ac:graphicFrameMk id="9" creationId="{6A99049B-09F7-475E-9CE2-1B15FD202C13}"/>
          </ac:graphicFrameMkLst>
        </pc:graphicFrameChg>
      </pc:sldChg>
      <pc:sldChg chg="addSp modSp mod ord modCm">
        <pc:chgData name="Eleni Toli" userId="0178a1e1-def7-41d1-95c3-f75d80147c1e" providerId="ADAL" clId="{13355482-5B89-46FD-8190-A275A4C15A9D}" dt="2021-05-31T09:52:07.872" v="4065" actId="255"/>
        <pc:sldMkLst>
          <pc:docMk/>
          <pc:sldMk cId="1375859211" sldId="382"/>
        </pc:sldMkLst>
        <pc:spChg chg="mod">
          <ac:chgData name="Eleni Toli" userId="0178a1e1-def7-41d1-95c3-f75d80147c1e" providerId="ADAL" clId="{13355482-5B89-46FD-8190-A275A4C15A9D}" dt="2021-05-24T10:08:18.369" v="3916" actId="20577"/>
          <ac:spMkLst>
            <pc:docMk/>
            <pc:sldMk cId="1375859211" sldId="382"/>
            <ac:spMk id="2" creationId="{2D055663-5415-4B62-BC37-CED71A9D2F38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375859211" sldId="382"/>
            <ac:spMk id="4" creationId="{271215DA-AE27-4F0D-8FEA-AF630C5D0B96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375859211" sldId="382"/>
            <ac:spMk id="5" creationId="{7EB470B1-B86E-4746-9245-5291EAB1D277}"/>
          </ac:spMkLst>
        </pc:spChg>
        <pc:graphicFrameChg chg="mod modGraphic">
          <ac:chgData name="Eleni Toli" userId="0178a1e1-def7-41d1-95c3-f75d80147c1e" providerId="ADAL" clId="{13355482-5B89-46FD-8190-A275A4C15A9D}" dt="2021-05-31T09:52:07.872" v="4065" actId="255"/>
          <ac:graphicFrameMkLst>
            <pc:docMk/>
            <pc:sldMk cId="1375859211" sldId="382"/>
            <ac:graphicFrameMk id="8" creationId="{38F9038B-DF24-4FB5-91D1-439178790C7A}"/>
          </ac:graphicFrameMkLst>
        </pc:graphicFrameChg>
      </pc:sldChg>
      <pc:sldChg chg="addSp modSp mod ord addCm delCm modNotesTx">
        <pc:chgData name="Eleni Toli" userId="0178a1e1-def7-41d1-95c3-f75d80147c1e" providerId="ADAL" clId="{13355482-5B89-46FD-8190-A275A4C15A9D}" dt="2021-05-24T10:08:05.556" v="3908"/>
        <pc:sldMkLst>
          <pc:docMk/>
          <pc:sldMk cId="1506660676" sldId="383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06660676" sldId="383"/>
            <ac:spMk id="4" creationId="{22EF2C94-360F-486B-82CD-3DCF399C3712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06660676" sldId="383"/>
            <ac:spMk id="5" creationId="{FB7CF568-7821-4D5B-962B-8F1B41D6AB2A}"/>
          </ac:spMkLst>
        </pc:spChg>
        <pc:spChg chg="mod">
          <ac:chgData name="Eleni Toli" userId="0178a1e1-def7-41d1-95c3-f75d80147c1e" providerId="ADAL" clId="{13355482-5B89-46FD-8190-A275A4C15A9D}" dt="2021-05-20T10:23:08.015" v="3561" actId="207"/>
          <ac:spMkLst>
            <pc:docMk/>
            <pc:sldMk cId="1506660676" sldId="383"/>
            <ac:spMk id="11" creationId="{44516D63-34E7-4B71-B904-249ACEE4894A}"/>
          </ac:spMkLst>
        </pc:spChg>
        <pc:spChg chg="add mod">
          <ac:chgData name="Eleni Toli" userId="0178a1e1-def7-41d1-95c3-f75d80147c1e" providerId="ADAL" clId="{13355482-5B89-46FD-8190-A275A4C15A9D}" dt="2021-05-19T20:50:07.515" v="2419"/>
          <ac:spMkLst>
            <pc:docMk/>
            <pc:sldMk cId="1506660676" sldId="383"/>
            <ac:spMk id="14" creationId="{EFC4609E-ECC3-42A2-BE87-0E09044781BA}"/>
          </ac:spMkLst>
        </pc:spChg>
      </pc:sldChg>
      <pc:sldChg chg="addSp modSp mod">
        <pc:chgData name="Eleni Toli" userId="0178a1e1-def7-41d1-95c3-f75d80147c1e" providerId="ADAL" clId="{13355482-5B89-46FD-8190-A275A4C15A9D}" dt="2021-05-20T10:36:05.164" v="3572" actId="948"/>
        <pc:sldMkLst>
          <pc:docMk/>
          <pc:sldMk cId="3912925145" sldId="384"/>
        </pc:sldMkLst>
        <pc:spChg chg="mod">
          <ac:chgData name="Eleni Toli" userId="0178a1e1-def7-41d1-95c3-f75d80147c1e" providerId="ADAL" clId="{13355482-5B89-46FD-8190-A275A4C15A9D}" dt="2021-05-20T10:36:05.164" v="3572" actId="948"/>
          <ac:spMkLst>
            <pc:docMk/>
            <pc:sldMk cId="3912925145" sldId="384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912925145" sldId="384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912925145" sldId="384"/>
            <ac:spMk id="5" creationId="{608D616B-92F8-4742-A252-FE9333A59F99}"/>
          </ac:spMkLst>
        </pc:spChg>
      </pc:sldChg>
      <pc:sldChg chg="addSp delSp modSp mod">
        <pc:chgData name="Eleni Toli" userId="0178a1e1-def7-41d1-95c3-f75d80147c1e" providerId="ADAL" clId="{13355482-5B89-46FD-8190-A275A4C15A9D}" dt="2021-05-20T05:59:43.511" v="3307"/>
        <pc:sldMkLst>
          <pc:docMk/>
          <pc:sldMk cId="1329088403" sldId="385"/>
        </pc:sldMkLst>
        <pc:spChg chg="mod">
          <ac:chgData name="Eleni Toli" userId="0178a1e1-def7-41d1-95c3-f75d80147c1e" providerId="ADAL" clId="{13355482-5B89-46FD-8190-A275A4C15A9D}" dt="2021-05-19T21:44:44.817" v="3301" actId="5793"/>
          <ac:spMkLst>
            <pc:docMk/>
            <pc:sldMk cId="1329088403" sldId="385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329088403" sldId="385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329088403" sldId="385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0:32.724" v="2437"/>
          <ac:spMkLst>
            <pc:docMk/>
            <pc:sldMk cId="1329088403" sldId="385"/>
            <ac:spMk id="7" creationId="{B4319C17-A3E8-42E8-94A6-22F2E737C9F3}"/>
          </ac:spMkLst>
        </pc:spChg>
        <pc:picChg chg="add del">
          <ac:chgData name="Eleni Toli" userId="0178a1e1-def7-41d1-95c3-f75d80147c1e" providerId="ADAL" clId="{13355482-5B89-46FD-8190-A275A4C15A9D}" dt="2021-05-19T21:43:14.346" v="3289" actId="478"/>
          <ac:picMkLst>
            <pc:docMk/>
            <pc:sldMk cId="1329088403" sldId="385"/>
            <ac:picMk id="9" creationId="{86C8FFDE-5107-447E-97B7-BBCBB4612ADE}"/>
          </ac:picMkLst>
        </pc:picChg>
        <pc:picChg chg="add mod">
          <ac:chgData name="Eleni Toli" userId="0178a1e1-def7-41d1-95c3-f75d80147c1e" providerId="ADAL" clId="{13355482-5B89-46FD-8190-A275A4C15A9D}" dt="2021-05-19T21:44:54.631" v="3304" actId="1076"/>
          <ac:picMkLst>
            <pc:docMk/>
            <pc:sldMk cId="1329088403" sldId="385"/>
            <ac:picMk id="11" creationId="{55B13514-71FF-4465-8527-EB54D469A02D}"/>
          </ac:picMkLst>
        </pc:picChg>
      </pc:sldChg>
      <pc:sldChg chg="addSp modSp mod">
        <pc:chgData name="Eleni Toli" userId="0178a1e1-def7-41d1-95c3-f75d80147c1e" providerId="ADAL" clId="{13355482-5B89-46FD-8190-A275A4C15A9D}" dt="2021-05-20T10:25:46.871" v="3564" actId="6549"/>
        <pc:sldMkLst>
          <pc:docMk/>
          <pc:sldMk cId="1975092965" sldId="386"/>
        </pc:sldMkLst>
        <pc:spChg chg="mod">
          <ac:chgData name="Eleni Toli" userId="0178a1e1-def7-41d1-95c3-f75d80147c1e" providerId="ADAL" clId="{13355482-5B89-46FD-8190-A275A4C15A9D}" dt="2021-05-20T10:25:46.871" v="3564" actId="6549"/>
          <ac:spMkLst>
            <pc:docMk/>
            <pc:sldMk cId="1975092965" sldId="386"/>
            <ac:spMk id="2" creationId="{B58BBE62-BEA8-4B15-9A38-BC5C106ADE8D}"/>
          </ac:spMkLst>
        </pc:spChg>
        <pc:spChg chg="mod">
          <ac:chgData name="Eleni Toli" userId="0178a1e1-def7-41d1-95c3-f75d80147c1e" providerId="ADAL" clId="{13355482-5B89-46FD-8190-A275A4C15A9D}" dt="2021-05-20T10:25:19.958" v="3563" actId="5793"/>
          <ac:spMkLst>
            <pc:docMk/>
            <pc:sldMk cId="1975092965" sldId="386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975092965" sldId="386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975092965" sldId="386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0:38.711" v="2438"/>
          <ac:spMkLst>
            <pc:docMk/>
            <pc:sldMk cId="1975092965" sldId="386"/>
            <ac:spMk id="7" creationId="{A897994C-6A30-4A62-8105-EAB284E703CA}"/>
          </ac:spMkLst>
        </pc:spChg>
      </pc:sldChg>
      <pc:sldChg chg="addSp modSp mod delCm">
        <pc:chgData name="Eleni Toli" userId="0178a1e1-def7-41d1-95c3-f75d80147c1e" providerId="ADAL" clId="{13355482-5B89-46FD-8190-A275A4C15A9D}" dt="2021-05-20T10:26:56.930" v="3566" actId="27636"/>
        <pc:sldMkLst>
          <pc:docMk/>
          <pc:sldMk cId="2177885250" sldId="387"/>
        </pc:sldMkLst>
        <pc:spChg chg="mod">
          <ac:chgData name="Eleni Toli" userId="0178a1e1-def7-41d1-95c3-f75d80147c1e" providerId="ADAL" clId="{13355482-5B89-46FD-8190-A275A4C15A9D}" dt="2021-05-20T10:26:56.930" v="3566" actId="27636"/>
          <ac:spMkLst>
            <pc:docMk/>
            <pc:sldMk cId="2177885250" sldId="387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177885250" sldId="387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177885250" sldId="387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1:59.642" v="2476" actId="313"/>
          <ac:spMkLst>
            <pc:docMk/>
            <pc:sldMk cId="2177885250" sldId="387"/>
            <ac:spMk id="7" creationId="{70F649D6-28F6-4149-BAFB-F5DA253814A8}"/>
          </ac:spMkLst>
        </pc:spChg>
      </pc:sldChg>
      <pc:sldChg chg="addSp modSp mod">
        <pc:chgData name="Eleni Toli" userId="0178a1e1-def7-41d1-95c3-f75d80147c1e" providerId="ADAL" clId="{13355482-5B89-46FD-8190-A275A4C15A9D}" dt="2021-05-20T05:59:43.511" v="3307"/>
        <pc:sldMkLst>
          <pc:docMk/>
          <pc:sldMk cId="4147078713" sldId="388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147078713" sldId="388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4147078713" sldId="388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1:54.939" v="2475" actId="313"/>
          <ac:spMkLst>
            <pc:docMk/>
            <pc:sldMk cId="4147078713" sldId="388"/>
            <ac:spMk id="8" creationId="{15C8C4FA-F5B1-43F6-B095-5E5A4E7498F5}"/>
          </ac:spMkLst>
        </pc:spChg>
      </pc:sldChg>
      <pc:sldChg chg="addSp modSp mod">
        <pc:chgData name="Eleni Toli" userId="0178a1e1-def7-41d1-95c3-f75d80147c1e" providerId="ADAL" clId="{13355482-5B89-46FD-8190-A275A4C15A9D}" dt="2021-05-24T09:28:46.545" v="3608" actId="1076"/>
        <pc:sldMkLst>
          <pc:docMk/>
          <pc:sldMk cId="1000773027" sldId="389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000773027" sldId="389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000773027" sldId="389"/>
            <ac:spMk id="5" creationId="{608D616B-92F8-4742-A252-FE9333A59F99}"/>
          </ac:spMkLst>
        </pc:spChg>
        <pc:spChg chg="mod">
          <ac:chgData name="Eleni Toli" userId="0178a1e1-def7-41d1-95c3-f75d80147c1e" providerId="ADAL" clId="{13355482-5B89-46FD-8190-A275A4C15A9D}" dt="2021-05-20T10:29:33.516" v="3567" actId="1076"/>
          <ac:spMkLst>
            <pc:docMk/>
            <pc:sldMk cId="1000773027" sldId="389"/>
            <ac:spMk id="16" creationId="{A7F2FE51-B21F-4574-8E1A-1311602275B8}"/>
          </ac:spMkLst>
        </pc:spChg>
        <pc:spChg chg="add mod">
          <ac:chgData name="Eleni Toli" userId="0178a1e1-def7-41d1-95c3-f75d80147c1e" providerId="ADAL" clId="{13355482-5B89-46FD-8190-A275A4C15A9D}" dt="2021-05-19T20:51:51.499" v="2474" actId="313"/>
          <ac:spMkLst>
            <pc:docMk/>
            <pc:sldMk cId="1000773027" sldId="389"/>
            <ac:spMk id="26" creationId="{497716A8-9C00-4E0F-906D-04FA67007ECE}"/>
          </ac:spMkLst>
        </pc:spChg>
        <pc:grpChg chg="mod">
          <ac:chgData name="Eleni Toli" userId="0178a1e1-def7-41d1-95c3-f75d80147c1e" providerId="ADAL" clId="{13355482-5B89-46FD-8190-A275A4C15A9D}" dt="2021-05-24T09:28:46.545" v="3608" actId="1076"/>
          <ac:grpSpMkLst>
            <pc:docMk/>
            <pc:sldMk cId="1000773027" sldId="389"/>
            <ac:grpSpMk id="8" creationId="{580D50BC-6D2B-402C-9798-B41458725EFE}"/>
          </ac:grpSpMkLst>
        </pc:grpChg>
      </pc:sldChg>
      <pc:sldChg chg="addSp modSp mod delCm">
        <pc:chgData name="Eleni Toli" userId="0178a1e1-def7-41d1-95c3-f75d80147c1e" providerId="ADAL" clId="{13355482-5B89-46FD-8190-A275A4C15A9D}" dt="2021-05-24T10:15:40.460" v="3991" actId="1076"/>
        <pc:sldMkLst>
          <pc:docMk/>
          <pc:sldMk cId="259627037" sldId="390"/>
        </pc:sldMkLst>
        <pc:spChg chg="mod">
          <ac:chgData name="Eleni Toli" userId="0178a1e1-def7-41d1-95c3-f75d80147c1e" providerId="ADAL" clId="{13355482-5B89-46FD-8190-A275A4C15A9D}" dt="2021-05-20T06:52:04.556" v="3358" actId="20577"/>
          <ac:spMkLst>
            <pc:docMk/>
            <pc:sldMk cId="259627037" sldId="390"/>
            <ac:spMk id="2" creationId="{B58BBE62-BEA8-4B15-9A38-BC5C106ADE8D}"/>
          </ac:spMkLst>
        </pc:spChg>
        <pc:spChg chg="mod">
          <ac:chgData name="Eleni Toli" userId="0178a1e1-def7-41d1-95c3-f75d80147c1e" providerId="ADAL" clId="{13355482-5B89-46FD-8190-A275A4C15A9D}" dt="2021-05-19T21:22:35.210" v="2947" actId="27636"/>
          <ac:spMkLst>
            <pc:docMk/>
            <pc:sldMk cId="259627037" sldId="390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59627037" sldId="390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259627037" sldId="390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1:48.132" v="2473" actId="313"/>
          <ac:spMkLst>
            <pc:docMk/>
            <pc:sldMk cId="259627037" sldId="390"/>
            <ac:spMk id="7" creationId="{218A6040-1B6F-4FD1-98B8-D282B6CA8AE7}"/>
          </ac:spMkLst>
        </pc:spChg>
        <pc:picChg chg="mod">
          <ac:chgData name="Eleni Toli" userId="0178a1e1-def7-41d1-95c3-f75d80147c1e" providerId="ADAL" clId="{13355482-5B89-46FD-8190-A275A4C15A9D}" dt="2021-05-24T10:15:40.460" v="3991" actId="1076"/>
          <ac:picMkLst>
            <pc:docMk/>
            <pc:sldMk cId="259627037" sldId="390"/>
            <ac:picMk id="6" creationId="{AB160A0B-D7A6-4F9A-AEA3-F23AF9DF6AE6}"/>
          </ac:picMkLst>
        </pc:picChg>
      </pc:sldChg>
      <pc:sldChg chg="addSp modSp mod">
        <pc:chgData name="Eleni Toli" userId="0178a1e1-def7-41d1-95c3-f75d80147c1e" providerId="ADAL" clId="{13355482-5B89-46FD-8190-A275A4C15A9D}" dt="2021-05-24T10:15:03.115" v="3990" actId="108"/>
        <pc:sldMkLst>
          <pc:docMk/>
          <pc:sldMk cId="1585091240" sldId="391"/>
        </pc:sldMkLst>
        <pc:spChg chg="mod">
          <ac:chgData name="Eleni Toli" userId="0178a1e1-def7-41d1-95c3-f75d80147c1e" providerId="ADAL" clId="{13355482-5B89-46FD-8190-A275A4C15A9D}" dt="2021-05-24T10:15:03.115" v="3990" actId="108"/>
          <ac:spMkLst>
            <pc:docMk/>
            <pc:sldMk cId="1585091240" sldId="391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85091240" sldId="391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585091240" sldId="391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1:41.278" v="2472" actId="313"/>
          <ac:spMkLst>
            <pc:docMk/>
            <pc:sldMk cId="1585091240" sldId="391"/>
            <ac:spMk id="7" creationId="{D91242C8-DDE9-4146-AFE0-1139DB11CB29}"/>
          </ac:spMkLst>
        </pc:spChg>
      </pc:sldChg>
      <pc:sldChg chg="addSp modSp mod">
        <pc:chgData name="Eleni Toli" userId="0178a1e1-def7-41d1-95c3-f75d80147c1e" providerId="ADAL" clId="{13355482-5B89-46FD-8190-A275A4C15A9D}" dt="2021-05-24T10:12:57.720" v="3917" actId="1076"/>
        <pc:sldMkLst>
          <pc:docMk/>
          <pc:sldMk cId="884449414" sldId="392"/>
        </pc:sldMkLst>
        <pc:spChg chg="mod">
          <ac:chgData name="Eleni Toli" userId="0178a1e1-def7-41d1-95c3-f75d80147c1e" providerId="ADAL" clId="{13355482-5B89-46FD-8190-A275A4C15A9D}" dt="2021-05-19T20:48:16.098" v="2415" actId="27636"/>
          <ac:spMkLst>
            <pc:docMk/>
            <pc:sldMk cId="884449414" sldId="392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884449414" sldId="392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884449414" sldId="392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0:52:14.564" v="2477"/>
          <ac:spMkLst>
            <pc:docMk/>
            <pc:sldMk cId="884449414" sldId="392"/>
            <ac:spMk id="7" creationId="{7B47A124-6E67-4B84-B2A9-0C0D176F23C2}"/>
          </ac:spMkLst>
        </pc:spChg>
        <pc:picChg chg="mod">
          <ac:chgData name="Eleni Toli" userId="0178a1e1-def7-41d1-95c3-f75d80147c1e" providerId="ADAL" clId="{13355482-5B89-46FD-8190-A275A4C15A9D}" dt="2021-05-24T10:12:57.720" v="3917" actId="1076"/>
          <ac:picMkLst>
            <pc:docMk/>
            <pc:sldMk cId="884449414" sldId="392"/>
            <ac:picMk id="6" creationId="{AB160A0B-D7A6-4F9A-AEA3-F23AF9DF6AE6}"/>
          </ac:picMkLst>
        </pc:picChg>
      </pc:sldChg>
      <pc:sldChg chg="addSp modSp mod">
        <pc:chgData name="Eleni Toli" userId="0178a1e1-def7-41d1-95c3-f75d80147c1e" providerId="ADAL" clId="{13355482-5B89-46FD-8190-A275A4C15A9D}" dt="2021-05-20T05:59:43.511" v="3307"/>
        <pc:sldMkLst>
          <pc:docMk/>
          <pc:sldMk cId="310514758" sldId="393"/>
        </pc:sldMkLst>
        <pc:spChg chg="mod">
          <ac:chgData name="Eleni Toli" userId="0178a1e1-def7-41d1-95c3-f75d80147c1e" providerId="ADAL" clId="{13355482-5B89-46FD-8190-A275A4C15A9D}" dt="2021-05-19T21:20:23.962" v="2889" actId="14100"/>
          <ac:spMkLst>
            <pc:docMk/>
            <pc:sldMk cId="310514758" sldId="393"/>
            <ac:spMk id="3" creationId="{F4E6C6AE-C1C2-45AC-805F-5B19873C8301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10514758" sldId="393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310514758" sldId="393"/>
            <ac:spMk id="5" creationId="{608D616B-92F8-4742-A252-FE9333A59F99}"/>
          </ac:spMkLst>
        </pc:spChg>
        <pc:spChg chg="add mod">
          <ac:chgData name="Eleni Toli" userId="0178a1e1-def7-41d1-95c3-f75d80147c1e" providerId="ADAL" clId="{13355482-5B89-46FD-8190-A275A4C15A9D}" dt="2021-05-19T21:20:09.759" v="2884" actId="27636"/>
          <ac:spMkLst>
            <pc:docMk/>
            <pc:sldMk cId="310514758" sldId="393"/>
            <ac:spMk id="7" creationId="{E6D50FDF-C285-4AFE-B328-B908E68DE06E}"/>
          </ac:spMkLst>
        </pc:spChg>
        <pc:spChg chg="add mod">
          <ac:chgData name="Eleni Toli" userId="0178a1e1-def7-41d1-95c3-f75d80147c1e" providerId="ADAL" clId="{13355482-5B89-46FD-8190-A275A4C15A9D}" dt="2021-05-19T20:52:16.390" v="2478"/>
          <ac:spMkLst>
            <pc:docMk/>
            <pc:sldMk cId="310514758" sldId="393"/>
            <ac:spMk id="8" creationId="{1056F23E-9695-4F18-98BA-0AA755F994BB}"/>
          </ac:spMkLst>
        </pc:spChg>
      </pc:sldChg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930295120" sldId="394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930295120" sldId="394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930295120" sldId="394"/>
            <ac:spMk id="5" creationId="{608D616B-92F8-4742-A252-FE9333A59F99}"/>
          </ac:spMkLst>
        </pc:spChg>
      </pc:sldChg>
      <pc:sldChg chg="addSp">
        <pc:chgData name="Eleni Toli" userId="0178a1e1-def7-41d1-95c3-f75d80147c1e" providerId="ADAL" clId="{13355482-5B89-46FD-8190-A275A4C15A9D}" dt="2021-05-20T05:59:43.511" v="3307"/>
        <pc:sldMkLst>
          <pc:docMk/>
          <pc:sldMk cId="1141074213" sldId="396"/>
        </pc:sldMkLst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141074213" sldId="396"/>
            <ac:spMk id="4" creationId="{1B033004-C7AE-4A8D-834F-C1F769600E67}"/>
          </ac:spMkLst>
        </pc:spChg>
        <pc:spChg chg="add">
          <ac:chgData name="Eleni Toli" userId="0178a1e1-def7-41d1-95c3-f75d80147c1e" providerId="ADAL" clId="{13355482-5B89-46FD-8190-A275A4C15A9D}" dt="2021-05-20T05:59:43.511" v="3307"/>
          <ac:spMkLst>
            <pc:docMk/>
            <pc:sldMk cId="1141074213" sldId="396"/>
            <ac:spMk id="5" creationId="{608D616B-92F8-4742-A252-FE9333A59F99}"/>
          </ac:spMkLst>
        </pc:spChg>
      </pc:sldChg>
      <pc:sldChg chg="addSp delSp modSp new mod">
        <pc:chgData name="Eleni Toli" userId="0178a1e1-def7-41d1-95c3-f75d80147c1e" providerId="ADAL" clId="{13355482-5B89-46FD-8190-A275A4C15A9D}" dt="2021-05-24T09:37:54.281" v="3642" actId="14100"/>
        <pc:sldMkLst>
          <pc:docMk/>
          <pc:sldMk cId="1956832874" sldId="399"/>
        </pc:sldMkLst>
        <pc:spChg chg="add del">
          <ac:chgData name="Eleni Toli" userId="0178a1e1-def7-41d1-95c3-f75d80147c1e" providerId="ADAL" clId="{13355482-5B89-46FD-8190-A275A4C15A9D}" dt="2021-05-24T09:27:41.960" v="3598"/>
          <ac:spMkLst>
            <pc:docMk/>
            <pc:sldMk cId="1956832874" sldId="399"/>
            <ac:spMk id="3" creationId="{151D30CC-B8C8-4DCD-879F-2BB60F2D681A}"/>
          </ac:spMkLst>
        </pc:spChg>
        <pc:graphicFrameChg chg="add del mod">
          <ac:chgData name="Eleni Toli" userId="0178a1e1-def7-41d1-95c3-f75d80147c1e" providerId="ADAL" clId="{13355482-5B89-46FD-8190-A275A4C15A9D}" dt="2021-05-24T09:26:27.633" v="3592"/>
          <ac:graphicFrameMkLst>
            <pc:docMk/>
            <pc:sldMk cId="1956832874" sldId="399"/>
            <ac:graphicFrameMk id="6" creationId="{8AC43CCC-09EB-4565-945D-B53343D330BC}"/>
          </ac:graphicFrameMkLst>
        </pc:graphicFrameChg>
        <pc:picChg chg="add mod">
          <ac:chgData name="Eleni Toli" userId="0178a1e1-def7-41d1-95c3-f75d80147c1e" providerId="ADAL" clId="{13355482-5B89-46FD-8190-A275A4C15A9D}" dt="2021-05-24T09:37:47.302" v="3640" actId="1076"/>
          <ac:picMkLst>
            <pc:docMk/>
            <pc:sldMk cId="1956832874" sldId="399"/>
            <ac:picMk id="7" creationId="{751FDE3A-F77F-4EE3-ABB9-396903C16D16}"/>
          </ac:picMkLst>
        </pc:picChg>
        <pc:picChg chg="add mod">
          <ac:chgData name="Eleni Toli" userId="0178a1e1-def7-41d1-95c3-f75d80147c1e" providerId="ADAL" clId="{13355482-5B89-46FD-8190-A275A4C15A9D}" dt="2021-05-24T09:37:54.281" v="3642" actId="14100"/>
          <ac:picMkLst>
            <pc:docMk/>
            <pc:sldMk cId="1956832874" sldId="399"/>
            <ac:picMk id="8" creationId="{DAFEFF7F-0100-4352-A73A-E9D2368190A1}"/>
          </ac:picMkLst>
        </pc:picChg>
        <pc:picChg chg="add del mod">
          <ac:chgData name="Eleni Toli" userId="0178a1e1-def7-41d1-95c3-f75d80147c1e" providerId="ADAL" clId="{13355482-5B89-46FD-8190-A275A4C15A9D}" dt="2021-05-24T09:29:16.082" v="3611" actId="478"/>
          <ac:picMkLst>
            <pc:docMk/>
            <pc:sldMk cId="1956832874" sldId="399"/>
            <ac:picMk id="9" creationId="{72667620-4085-4DEC-932D-388CF35A3FD5}"/>
          </ac:picMkLst>
        </pc:picChg>
        <pc:picChg chg="add del mod">
          <ac:chgData name="Eleni Toli" userId="0178a1e1-def7-41d1-95c3-f75d80147c1e" providerId="ADAL" clId="{13355482-5B89-46FD-8190-A275A4C15A9D}" dt="2021-05-24T09:29:44.883" v="3614" actId="478"/>
          <ac:picMkLst>
            <pc:docMk/>
            <pc:sldMk cId="1956832874" sldId="399"/>
            <ac:picMk id="10" creationId="{64D1CAD9-611C-4333-8865-7F9BB1858B24}"/>
          </ac:picMkLst>
        </pc:picChg>
        <pc:picChg chg="add mod">
          <ac:chgData name="Eleni Toli" userId="0178a1e1-def7-41d1-95c3-f75d80147c1e" providerId="ADAL" clId="{13355482-5B89-46FD-8190-A275A4C15A9D}" dt="2021-05-24T09:31:47.538" v="3631" actId="1076"/>
          <ac:picMkLst>
            <pc:docMk/>
            <pc:sldMk cId="1956832874" sldId="399"/>
            <ac:picMk id="11" creationId="{4C502748-67FA-4ED3-A3B3-D72CD304738C}"/>
          </ac:picMkLst>
        </pc:picChg>
        <pc:picChg chg="mod">
          <ac:chgData name="Eleni Toli" userId="0178a1e1-def7-41d1-95c3-f75d80147c1e" providerId="ADAL" clId="{13355482-5B89-46FD-8190-A275A4C15A9D}" dt="2021-05-24T09:32:31.654" v="3636" actId="1076"/>
          <ac:picMkLst>
            <pc:docMk/>
            <pc:sldMk cId="1956832874" sldId="399"/>
            <ac:picMk id="12" creationId="{0D37FF45-742F-4981-B3C9-E58BFB439E32}"/>
          </ac:picMkLst>
        </pc:picChg>
        <pc:picChg chg="mod">
          <ac:chgData name="Eleni Toli" userId="0178a1e1-def7-41d1-95c3-f75d80147c1e" providerId="ADAL" clId="{13355482-5B89-46FD-8190-A275A4C15A9D}" dt="2021-05-24T09:37:41.162" v="3638" actId="1076"/>
          <ac:picMkLst>
            <pc:docMk/>
            <pc:sldMk cId="1956832874" sldId="399"/>
            <ac:picMk id="13" creationId="{178726E6-0238-443B-81CC-F20F49984BB3}"/>
          </ac:picMkLst>
        </pc:picChg>
      </pc:sldChg>
    </pc:docChg>
  </pc:docChgLst>
  <pc:docChgLst>
    <pc:chgData name="Ilektra Sifakaki" clId="Web-{49DD34D8-4FCD-47D2-911D-11E77123273D}"/>
    <pc:docChg chg="modSld">
      <pc:chgData name="Ilektra Sifakaki" userId="" providerId="" clId="Web-{49DD34D8-4FCD-47D2-911D-11E77123273D}" dt="2021-06-01T09:28:17.105" v="35" actId="20577"/>
      <pc:docMkLst>
        <pc:docMk/>
      </pc:docMkLst>
      <pc:sldChg chg="modSp">
        <pc:chgData name="Ilektra Sifakaki" userId="" providerId="" clId="Web-{49DD34D8-4FCD-47D2-911D-11E77123273D}" dt="2021-06-01T09:23:53.590" v="30"/>
        <pc:sldMkLst>
          <pc:docMk/>
          <pc:sldMk cId="1375859211" sldId="382"/>
        </pc:sldMkLst>
        <pc:graphicFrameChg chg="mod modGraphic">
          <ac:chgData name="Ilektra Sifakaki" userId="" providerId="" clId="Web-{49DD34D8-4FCD-47D2-911D-11E77123273D}" dt="2021-06-01T09:23:53.590" v="30"/>
          <ac:graphicFrameMkLst>
            <pc:docMk/>
            <pc:sldMk cId="1375859211" sldId="382"/>
            <ac:graphicFrameMk id="9" creationId="{B1663108-7875-4E28-86AF-0EEF4E1F8E94}"/>
          </ac:graphicFrameMkLst>
        </pc:graphicFrameChg>
      </pc:sldChg>
      <pc:sldChg chg="modSp">
        <pc:chgData name="Ilektra Sifakaki" userId="" providerId="" clId="Web-{49DD34D8-4FCD-47D2-911D-11E77123273D}" dt="2021-06-01T09:28:17.105" v="35" actId="20577"/>
        <pc:sldMkLst>
          <pc:docMk/>
          <pc:sldMk cId="1506660676" sldId="383"/>
        </pc:sldMkLst>
        <pc:spChg chg="mod">
          <ac:chgData name="Ilektra Sifakaki" userId="" providerId="" clId="Web-{49DD34D8-4FCD-47D2-911D-11E77123273D}" dt="2021-06-01T09:28:17.105" v="35" actId="20577"/>
          <ac:spMkLst>
            <pc:docMk/>
            <pc:sldMk cId="1506660676" sldId="383"/>
            <ac:spMk id="11" creationId="{44516D63-34E7-4B71-B904-249ACEE4894A}"/>
          </ac:spMkLst>
        </pc:spChg>
        <pc:picChg chg="mod">
          <ac:chgData name="Ilektra Sifakaki" userId="" providerId="" clId="Web-{49DD34D8-4FCD-47D2-911D-11E77123273D}" dt="2021-06-01T09:20:26.422" v="5" actId="1076"/>
          <ac:picMkLst>
            <pc:docMk/>
            <pc:sldMk cId="1506660676" sldId="383"/>
            <ac:picMk id="7" creationId="{D73E75C4-953A-4F87-9C21-493D7D3F9B45}"/>
          </ac:picMkLst>
        </pc:picChg>
        <pc:picChg chg="mod">
          <ac:chgData name="Ilektra Sifakaki" userId="" providerId="" clId="Web-{49DD34D8-4FCD-47D2-911D-11E77123273D}" dt="2021-06-01T09:20:26.406" v="4" actId="1076"/>
          <ac:picMkLst>
            <pc:docMk/>
            <pc:sldMk cId="1506660676" sldId="383"/>
            <ac:picMk id="8" creationId="{7C5C252D-70BA-4D98-B480-8D24696203D2}"/>
          </ac:picMkLst>
        </pc:picChg>
      </pc:sldChg>
    </pc:docChg>
  </pc:docChgLst>
  <pc:docChgLst>
    <pc:chgData name="Ilektra" userId="31451ed9-3340-4d38-be88-712f436ba205" providerId="ADAL" clId="{1BC79F4F-3159-4085-827D-A436C8A05A85}"/>
    <pc:docChg chg="undo redo custSel addSld delSld modSld sldOrd">
      <pc:chgData name="Ilektra" userId="31451ed9-3340-4d38-be88-712f436ba205" providerId="ADAL" clId="{1BC79F4F-3159-4085-827D-A436C8A05A85}" dt="2021-06-01T08:25:30.367" v="7041" actId="20577"/>
      <pc:docMkLst>
        <pc:docMk/>
      </pc:docMkLst>
      <pc:sldChg chg="modSp mod">
        <pc:chgData name="Ilektra" userId="31451ed9-3340-4d38-be88-712f436ba205" providerId="ADAL" clId="{1BC79F4F-3159-4085-827D-A436C8A05A85}" dt="2021-05-27T07:58:21.842" v="6346"/>
        <pc:sldMkLst>
          <pc:docMk/>
          <pc:sldMk cId="3304386422" sldId="256"/>
        </pc:sldMkLst>
        <pc:spChg chg="mod">
          <ac:chgData name="Ilektra" userId="31451ed9-3340-4d38-be88-712f436ba205" providerId="ADAL" clId="{1BC79F4F-3159-4085-827D-A436C8A05A85}" dt="2021-05-18T13:25:40.184" v="5"/>
          <ac:spMkLst>
            <pc:docMk/>
            <pc:sldMk cId="3304386422" sldId="256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18T13:26:23.069" v="41" actId="20577"/>
          <ac:spMkLst>
            <pc:docMk/>
            <pc:sldMk cId="3304386422" sldId="256"/>
            <ac:spMk id="3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7T07:58:21.842" v="6346"/>
          <ac:spMkLst>
            <pc:docMk/>
            <pc:sldMk cId="3304386422" sldId="256"/>
            <ac:spMk id="4" creationId="{00000000-0000-0000-0000-000000000000}"/>
          </ac:spMkLst>
        </pc:spChg>
      </pc:sldChg>
      <pc:sldChg chg="addSp delSp modSp mod">
        <pc:chgData name="Ilektra" userId="31451ed9-3340-4d38-be88-712f436ba205" providerId="ADAL" clId="{1BC79F4F-3159-4085-827D-A436C8A05A85}" dt="2021-05-27T08:01:51.021" v="6350"/>
        <pc:sldMkLst>
          <pc:docMk/>
          <pc:sldMk cId="1582617028" sldId="277"/>
        </pc:sldMkLst>
        <pc:spChg chg="mod">
          <ac:chgData name="Ilektra" userId="31451ed9-3340-4d38-be88-712f436ba205" providerId="ADAL" clId="{1BC79F4F-3159-4085-827D-A436C8A05A85}" dt="2021-05-18T16:27:45.874" v="487" actId="20577"/>
          <ac:spMkLst>
            <pc:docMk/>
            <pc:sldMk cId="1582617028" sldId="277"/>
            <ac:spMk id="3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7T08:01:03.196" v="6348"/>
          <ac:spMkLst>
            <pc:docMk/>
            <pc:sldMk cId="1582617028" sldId="277"/>
            <ac:spMk id="4" creationId="{00000000-0000-0000-0000-000000000000}"/>
          </ac:spMkLst>
        </pc:spChg>
        <pc:picChg chg="del">
          <ac:chgData name="Ilektra" userId="31451ed9-3340-4d38-be88-712f436ba205" providerId="ADAL" clId="{1BC79F4F-3159-4085-827D-A436C8A05A85}" dt="2021-05-27T08:01:50.518" v="6349" actId="478"/>
          <ac:picMkLst>
            <pc:docMk/>
            <pc:sldMk cId="1582617028" sldId="277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1:51.021" v="6350"/>
          <ac:picMkLst>
            <pc:docMk/>
            <pc:sldMk cId="1582617028" sldId="277"/>
            <ac:picMk id="7" creationId="{6AE072DF-8614-4066-A45C-6268FDD4B110}"/>
          </ac:picMkLst>
        </pc:picChg>
      </pc:sldChg>
      <pc:sldChg chg="addSp delSp modSp mod addCm delCm modCm modNotesTx">
        <pc:chgData name="Ilektra" userId="31451ed9-3340-4d38-be88-712f436ba205" providerId="ADAL" clId="{1BC79F4F-3159-4085-827D-A436C8A05A85}" dt="2021-05-27T08:02:00.754" v="6354"/>
        <pc:sldMkLst>
          <pc:docMk/>
          <pc:sldMk cId="3723661163" sldId="278"/>
        </pc:sldMkLst>
        <pc:spChg chg="mod">
          <ac:chgData name="Ilektra" userId="31451ed9-3340-4d38-be88-712f436ba205" providerId="ADAL" clId="{1BC79F4F-3159-4085-827D-A436C8A05A85}" dt="2021-05-18T13:27:27.029" v="61" actId="20577"/>
          <ac:spMkLst>
            <pc:docMk/>
            <pc:sldMk cId="3723661163" sldId="278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0T12:42:15.281" v="3689" actId="404"/>
          <ac:spMkLst>
            <pc:docMk/>
            <pc:sldMk cId="3723661163" sldId="278"/>
            <ac:spMk id="3" creationId="{00000000-0000-0000-0000-000000000000}"/>
          </ac:spMkLst>
        </pc:spChg>
        <pc:spChg chg="add del mod">
          <ac:chgData name="Ilektra" userId="31451ed9-3340-4d38-be88-712f436ba205" providerId="ADAL" clId="{1BC79F4F-3159-4085-827D-A436C8A05A85}" dt="2021-05-18T13:47:43.291" v="247" actId="767"/>
          <ac:spMkLst>
            <pc:docMk/>
            <pc:sldMk cId="3723661163" sldId="278"/>
            <ac:spMk id="8" creationId="{96866A16-E9AF-4B49-A9EF-640C2735EB17}"/>
          </ac:spMkLst>
        </pc:spChg>
        <pc:graphicFrameChg chg="add mod">
          <ac:chgData name="Ilektra" userId="31451ed9-3340-4d38-be88-712f436ba205" providerId="ADAL" clId="{1BC79F4F-3159-4085-827D-A436C8A05A85}" dt="2021-05-18T13:28:07.496" v="88" actId="1076"/>
          <ac:graphicFrameMkLst>
            <pc:docMk/>
            <pc:sldMk cId="3723661163" sldId="278"/>
            <ac:graphicFrameMk id="7" creationId="{97E819E1-D2B2-4D44-A486-68086B4238CB}"/>
          </ac:graphicFrameMkLst>
        </pc:graphicFrameChg>
        <pc:picChg chg="del mod">
          <ac:chgData name="Ilektra" userId="31451ed9-3340-4d38-be88-712f436ba205" providerId="ADAL" clId="{1BC79F4F-3159-4085-827D-A436C8A05A85}" dt="2021-05-27T08:02:00.072" v="6353" actId="478"/>
          <ac:picMkLst>
            <pc:docMk/>
            <pc:sldMk cId="3723661163" sldId="278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00.754" v="6354"/>
          <ac:picMkLst>
            <pc:docMk/>
            <pc:sldMk cId="3723661163" sldId="278"/>
            <ac:picMk id="8" creationId="{9400A823-72FF-44B0-ADCD-609447FF6D39}"/>
          </ac:picMkLst>
        </pc:picChg>
      </pc:sldChg>
      <pc:sldChg chg="addSp delSp modSp mod ord">
        <pc:chgData name="Ilektra" userId="31451ed9-3340-4d38-be88-712f436ba205" providerId="ADAL" clId="{1BC79F4F-3159-4085-827D-A436C8A05A85}" dt="2021-05-27T08:02:04.211" v="6356"/>
        <pc:sldMkLst>
          <pc:docMk/>
          <pc:sldMk cId="2839402384" sldId="279"/>
        </pc:sldMkLst>
        <pc:spChg chg="mod">
          <ac:chgData name="Ilektra" userId="31451ed9-3340-4d38-be88-712f436ba205" providerId="ADAL" clId="{1BC79F4F-3159-4085-827D-A436C8A05A85}" dt="2021-05-18T13:40:45.198" v="201" actId="20577"/>
          <ac:spMkLst>
            <pc:docMk/>
            <pc:sldMk cId="2839402384" sldId="279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19T09:12:20.429" v="971" actId="20577"/>
          <ac:spMkLst>
            <pc:docMk/>
            <pc:sldMk cId="2839402384" sldId="279"/>
            <ac:spMk id="3" creationId="{00000000-0000-0000-0000-000000000000}"/>
          </ac:spMkLst>
        </pc:spChg>
        <pc:picChg chg="del">
          <ac:chgData name="Ilektra" userId="31451ed9-3340-4d38-be88-712f436ba205" providerId="ADAL" clId="{1BC79F4F-3159-4085-827D-A436C8A05A85}" dt="2021-05-27T08:02:03.723" v="6355" actId="478"/>
          <ac:picMkLst>
            <pc:docMk/>
            <pc:sldMk cId="2839402384" sldId="279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04.211" v="6356"/>
          <ac:picMkLst>
            <pc:docMk/>
            <pc:sldMk cId="2839402384" sldId="279"/>
            <ac:picMk id="7" creationId="{7C2E1B8F-F12A-4C14-9AE8-1C437112C6F8}"/>
          </ac:picMkLst>
        </pc:picChg>
      </pc:sldChg>
      <pc:sldChg chg="addSp delSp modSp mod">
        <pc:chgData name="Ilektra" userId="31451ed9-3340-4d38-be88-712f436ba205" providerId="ADAL" clId="{1BC79F4F-3159-4085-827D-A436C8A05A85}" dt="2021-05-27T08:52:14.504" v="6409" actId="20577"/>
        <pc:sldMkLst>
          <pc:docMk/>
          <pc:sldMk cId="2565842604" sldId="281"/>
        </pc:sldMkLst>
        <pc:spChg chg="mod">
          <ac:chgData name="Ilektra" userId="31451ed9-3340-4d38-be88-712f436ba205" providerId="ADAL" clId="{1BC79F4F-3159-4085-827D-A436C8A05A85}" dt="2021-05-18T13:44:31.963" v="237" actId="27636"/>
          <ac:spMkLst>
            <pc:docMk/>
            <pc:sldMk cId="2565842604" sldId="281"/>
            <ac:spMk id="2" creationId="{00000000-0000-0000-0000-000000000000}"/>
          </ac:spMkLst>
        </pc:spChg>
        <pc:spChg chg="del mod">
          <ac:chgData name="Ilektra" userId="31451ed9-3340-4d38-be88-712f436ba205" providerId="ADAL" clId="{1BC79F4F-3159-4085-827D-A436C8A05A85}" dt="2021-05-18T13:44:50.180" v="240" actId="478"/>
          <ac:spMkLst>
            <pc:docMk/>
            <pc:sldMk cId="2565842604" sldId="281"/>
            <ac:spMk id="3" creationId="{00000000-0000-0000-0000-000000000000}"/>
          </ac:spMkLst>
        </pc:spChg>
        <pc:spChg chg="add del mod">
          <ac:chgData name="Ilektra" userId="31451ed9-3340-4d38-be88-712f436ba205" providerId="ADAL" clId="{1BC79F4F-3159-4085-827D-A436C8A05A85}" dt="2021-05-18T13:44:39.269" v="238" actId="478"/>
          <ac:spMkLst>
            <pc:docMk/>
            <pc:sldMk cId="2565842604" sldId="281"/>
            <ac:spMk id="7" creationId="{2BCCCF55-2A2C-4498-A475-A37860F359F4}"/>
          </ac:spMkLst>
        </pc:spChg>
        <pc:spChg chg="add del mod">
          <ac:chgData name="Ilektra" userId="31451ed9-3340-4d38-be88-712f436ba205" providerId="ADAL" clId="{1BC79F4F-3159-4085-827D-A436C8A05A85}" dt="2021-05-18T13:44:54.796" v="242" actId="21"/>
          <ac:spMkLst>
            <pc:docMk/>
            <pc:sldMk cId="2565842604" sldId="281"/>
            <ac:spMk id="9" creationId="{1FA3387A-5A5A-453C-B98E-2A4D7AA09900}"/>
          </ac:spMkLst>
        </pc:spChg>
        <pc:spChg chg="add mod">
          <ac:chgData name="Ilektra" userId="31451ed9-3340-4d38-be88-712f436ba205" providerId="ADAL" clId="{1BC79F4F-3159-4085-827D-A436C8A05A85}" dt="2021-05-27T08:52:14.504" v="6409" actId="20577"/>
          <ac:spMkLst>
            <pc:docMk/>
            <pc:sldMk cId="2565842604" sldId="281"/>
            <ac:spMk id="10" creationId="{0C2A38FB-88E7-4C43-B7D2-F6481D5EBCFA}"/>
          </ac:spMkLst>
        </pc:spChg>
        <pc:spChg chg="add del mod">
          <ac:chgData name="Ilektra" userId="31451ed9-3340-4d38-be88-712f436ba205" providerId="ADAL" clId="{1BC79F4F-3159-4085-827D-A436C8A05A85}" dt="2021-05-18T16:35:34.481" v="491" actId="478"/>
          <ac:spMkLst>
            <pc:docMk/>
            <pc:sldMk cId="2565842604" sldId="281"/>
            <ac:spMk id="12" creationId="{70D272AC-BF71-4666-9FB5-E89713DC74AD}"/>
          </ac:spMkLst>
        </pc:spChg>
        <pc:spChg chg="add mod">
          <ac:chgData name="Ilektra" userId="31451ed9-3340-4d38-be88-712f436ba205" providerId="ADAL" clId="{1BC79F4F-3159-4085-827D-A436C8A05A85}" dt="2021-05-18T14:27:08.468" v="382" actId="14100"/>
          <ac:spMkLst>
            <pc:docMk/>
            <pc:sldMk cId="2565842604" sldId="281"/>
            <ac:spMk id="13" creationId="{8D6C7F15-EE7F-43C7-993A-4E02DD10F072}"/>
          </ac:spMkLst>
        </pc:spChg>
        <pc:spChg chg="add del mod">
          <ac:chgData name="Ilektra" userId="31451ed9-3340-4d38-be88-712f436ba205" providerId="ADAL" clId="{1BC79F4F-3159-4085-827D-A436C8A05A85}" dt="2021-05-18T14:15:47.358" v="372" actId="478"/>
          <ac:spMkLst>
            <pc:docMk/>
            <pc:sldMk cId="2565842604" sldId="281"/>
            <ac:spMk id="15" creationId="{EE3E43CB-73B6-4D80-B80B-F6D52947DF7A}"/>
          </ac:spMkLst>
        </pc:spChg>
        <pc:picChg chg="del">
          <ac:chgData name="Ilektra" userId="31451ed9-3340-4d38-be88-712f436ba205" providerId="ADAL" clId="{1BC79F4F-3159-4085-827D-A436C8A05A85}" dt="2021-05-27T08:02:12.984" v="6359" actId="478"/>
          <ac:picMkLst>
            <pc:docMk/>
            <pc:sldMk cId="2565842604" sldId="281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13.497" v="6360"/>
          <ac:picMkLst>
            <pc:docMk/>
            <pc:sldMk cId="2565842604" sldId="281"/>
            <ac:picMk id="8" creationId="{80B2AE2F-4237-48CC-8CFB-3FBCEADCF51A}"/>
          </ac:picMkLst>
        </pc:picChg>
        <pc:picChg chg="add del mod">
          <ac:chgData name="Ilektra" userId="31451ed9-3340-4d38-be88-712f436ba205" providerId="ADAL" clId="{1BC79F4F-3159-4085-827D-A436C8A05A85}" dt="2021-05-18T16:35:36.855" v="492" actId="478"/>
          <ac:picMkLst>
            <pc:docMk/>
            <pc:sldMk cId="2565842604" sldId="281"/>
            <ac:picMk id="11" creationId="{FAC61C4C-4157-4905-9A2B-B36001A3F236}"/>
          </ac:picMkLst>
        </pc:picChg>
      </pc:sldChg>
      <pc:sldChg chg="addSp modSp">
        <pc:chgData name="Ilektra" userId="31451ed9-3340-4d38-be88-712f436ba205" providerId="ADAL" clId="{1BC79F4F-3159-4085-827D-A436C8A05A85}" dt="2021-05-27T08:04:21.153" v="6401"/>
        <pc:sldMkLst>
          <pc:docMk/>
          <pc:sldMk cId="3831229556" sldId="282"/>
        </pc:sldMkLst>
        <pc:picChg chg="add mod">
          <ac:chgData name="Ilektra" userId="31451ed9-3340-4d38-be88-712f436ba205" providerId="ADAL" clId="{1BC79F4F-3159-4085-827D-A436C8A05A85}" dt="2021-05-27T08:04:21.153" v="6401"/>
          <ac:picMkLst>
            <pc:docMk/>
            <pc:sldMk cId="3831229556" sldId="282"/>
            <ac:picMk id="7" creationId="{148F748F-33E1-41D4-9E2A-5A9B4DC30474}"/>
          </ac:picMkLst>
        </pc:picChg>
      </pc:sldChg>
      <pc:sldChg chg="addSp delSp modSp mod modNotesTx">
        <pc:chgData name="Ilektra" userId="31451ed9-3340-4d38-be88-712f436ba205" providerId="ADAL" clId="{1BC79F4F-3159-4085-827D-A436C8A05A85}" dt="2021-05-27T08:03:06.690" v="6371"/>
        <pc:sldMkLst>
          <pc:docMk/>
          <pc:sldMk cId="1697231735" sldId="283"/>
        </pc:sldMkLst>
        <pc:spChg chg="mod">
          <ac:chgData name="Ilektra" userId="31451ed9-3340-4d38-be88-712f436ba205" providerId="ADAL" clId="{1BC79F4F-3159-4085-827D-A436C8A05A85}" dt="2021-05-18T16:39:42.043" v="522"/>
          <ac:spMkLst>
            <pc:docMk/>
            <pc:sldMk cId="1697231735" sldId="283"/>
            <ac:spMk id="2" creationId="{B58BBE62-BEA8-4B15-9A38-BC5C106ADE8D}"/>
          </ac:spMkLst>
        </pc:spChg>
        <pc:spChg chg="del mod">
          <ac:chgData name="Ilektra" userId="31451ed9-3340-4d38-be88-712f436ba205" providerId="ADAL" clId="{1BC79F4F-3159-4085-827D-A436C8A05A85}" dt="2021-05-18T16:40:37.361" v="530" actId="478"/>
          <ac:spMkLst>
            <pc:docMk/>
            <pc:sldMk cId="1697231735" sldId="283"/>
            <ac:spMk id="3" creationId="{F4E6C6AE-C1C2-45AC-805F-5B19873C8301}"/>
          </ac:spMkLst>
        </pc:spChg>
        <pc:spChg chg="add mod">
          <ac:chgData name="Ilektra" userId="31451ed9-3340-4d38-be88-712f436ba205" providerId="ADAL" clId="{1BC79F4F-3159-4085-827D-A436C8A05A85}" dt="2021-05-19T12:11:38.682" v="1369" actId="14100"/>
          <ac:spMkLst>
            <pc:docMk/>
            <pc:sldMk cId="1697231735" sldId="283"/>
            <ac:spMk id="9" creationId="{D886C558-AE5F-4A21-B59A-29E4453271A3}"/>
          </ac:spMkLst>
        </pc:spChg>
        <pc:spChg chg="add mod">
          <ac:chgData name="Ilektra" userId="31451ed9-3340-4d38-be88-712f436ba205" providerId="ADAL" clId="{1BC79F4F-3159-4085-827D-A436C8A05A85}" dt="2021-05-19T12:15:11.783" v="1417" actId="1037"/>
          <ac:spMkLst>
            <pc:docMk/>
            <pc:sldMk cId="1697231735" sldId="283"/>
            <ac:spMk id="10" creationId="{4D5D521E-7AAD-44D6-8C78-3B41D775AFB7}"/>
          </ac:spMkLst>
        </pc:spChg>
        <pc:spChg chg="add mod">
          <ac:chgData name="Ilektra" userId="31451ed9-3340-4d38-be88-712f436ba205" providerId="ADAL" clId="{1BC79F4F-3159-4085-827D-A436C8A05A85}" dt="2021-05-19T18:47:22.571" v="3496" actId="20577"/>
          <ac:spMkLst>
            <pc:docMk/>
            <pc:sldMk cId="1697231735" sldId="283"/>
            <ac:spMk id="11" creationId="{ABB4BEA0-1F89-4B23-980A-EFC88302A4E2}"/>
          </ac:spMkLst>
        </pc:spChg>
        <pc:spChg chg="add mod">
          <ac:chgData name="Ilektra" userId="31451ed9-3340-4d38-be88-712f436ba205" providerId="ADAL" clId="{1BC79F4F-3159-4085-827D-A436C8A05A85}" dt="2021-05-19T11:21:37.606" v="1219" actId="1037"/>
          <ac:spMkLst>
            <pc:docMk/>
            <pc:sldMk cId="1697231735" sldId="283"/>
            <ac:spMk id="12" creationId="{D86AD014-A28F-4779-BD57-C58393F01DAF}"/>
          </ac:spMkLst>
        </pc:spChg>
        <pc:spChg chg="add mod">
          <ac:chgData name="Ilektra" userId="31451ed9-3340-4d38-be88-712f436ba205" providerId="ADAL" clId="{1BC79F4F-3159-4085-827D-A436C8A05A85}" dt="2021-05-18T16:41:35.917" v="604" actId="1035"/>
          <ac:spMkLst>
            <pc:docMk/>
            <pc:sldMk cId="1697231735" sldId="283"/>
            <ac:spMk id="13" creationId="{97047161-686D-43ED-905F-EBF04B18D0DE}"/>
          </ac:spMkLst>
        </pc:spChg>
        <pc:spChg chg="add del mod">
          <ac:chgData name="Ilektra" userId="31451ed9-3340-4d38-be88-712f436ba205" providerId="ADAL" clId="{1BC79F4F-3159-4085-827D-A436C8A05A85}" dt="2021-05-18T16:40:41.999" v="531" actId="478"/>
          <ac:spMkLst>
            <pc:docMk/>
            <pc:sldMk cId="1697231735" sldId="283"/>
            <ac:spMk id="15" creationId="{F0EA667B-6FE5-4C74-BADB-A602380912C2}"/>
          </ac:spMkLst>
        </pc:spChg>
        <pc:spChg chg="add mod">
          <ac:chgData name="Ilektra" userId="31451ed9-3340-4d38-be88-712f436ba205" providerId="ADAL" clId="{1BC79F4F-3159-4085-827D-A436C8A05A85}" dt="2021-05-19T15:29:16.093" v="3298" actId="14100"/>
          <ac:spMkLst>
            <pc:docMk/>
            <pc:sldMk cId="1697231735" sldId="283"/>
            <ac:spMk id="16" creationId="{F88D1123-BEE1-4D13-8514-29BBE97A9587}"/>
          </ac:spMkLst>
        </pc:spChg>
        <pc:picChg chg="add mod">
          <ac:chgData name="Ilektra" userId="31451ed9-3340-4d38-be88-712f436ba205" providerId="ADAL" clId="{1BC79F4F-3159-4085-827D-A436C8A05A85}" dt="2021-05-18T16:39:52.956" v="524"/>
          <ac:picMkLst>
            <pc:docMk/>
            <pc:sldMk cId="1697231735" sldId="283"/>
            <ac:picMk id="6" creationId="{F9CB8FBE-55C2-4845-AF0A-CBA70E4E7307}"/>
          </ac:picMkLst>
        </pc:picChg>
        <pc:picChg chg="add mod">
          <ac:chgData name="Ilektra" userId="31451ed9-3340-4d38-be88-712f436ba205" providerId="ADAL" clId="{1BC79F4F-3159-4085-827D-A436C8A05A85}" dt="2021-05-19T12:11:08.762" v="1363" actId="14100"/>
          <ac:picMkLst>
            <pc:docMk/>
            <pc:sldMk cId="1697231735" sldId="283"/>
            <ac:picMk id="7" creationId="{08486E90-5BB0-4DE5-971E-88A50673C4A0}"/>
          </ac:picMkLst>
        </pc:picChg>
        <pc:picChg chg="add mod">
          <ac:chgData name="Ilektra" userId="31451ed9-3340-4d38-be88-712f436ba205" providerId="ADAL" clId="{1BC79F4F-3159-4085-827D-A436C8A05A85}" dt="2021-05-19T12:14:59.281" v="1414" actId="1035"/>
          <ac:picMkLst>
            <pc:docMk/>
            <pc:sldMk cId="1697231735" sldId="283"/>
            <ac:picMk id="8" creationId="{4A0E578A-9755-4F5C-8077-C77B010079B6}"/>
          </ac:picMkLst>
        </pc:picChg>
        <pc:picChg chg="mod ord">
          <ac:chgData name="Ilektra" userId="31451ed9-3340-4d38-be88-712f436ba205" providerId="ADAL" clId="{1BC79F4F-3159-4085-827D-A436C8A05A85}" dt="2021-05-19T11:23:33.196" v="1226" actId="29295"/>
          <ac:picMkLst>
            <pc:docMk/>
            <pc:sldMk cId="1697231735" sldId="283"/>
            <ac:picMk id="17" creationId="{48FCCA54-A38F-4484-962B-0FB3F7B71AA3}"/>
          </ac:picMkLst>
        </pc:picChg>
        <pc:picChg chg="add mod">
          <ac:chgData name="Ilektra" userId="31451ed9-3340-4d38-be88-712f436ba205" providerId="ADAL" clId="{1BC79F4F-3159-4085-827D-A436C8A05A85}" dt="2021-05-27T08:03:06.690" v="6371"/>
          <ac:picMkLst>
            <pc:docMk/>
            <pc:sldMk cId="1697231735" sldId="283"/>
            <ac:picMk id="18" creationId="{74051792-D7B3-4479-AF38-D8FAFFF8CC01}"/>
          </ac:picMkLst>
        </pc:picChg>
      </pc:sldChg>
      <pc:sldChg chg="add">
        <pc:chgData name="Ilektra" userId="31451ed9-3340-4d38-be88-712f436ba205" providerId="ADAL" clId="{1BC79F4F-3159-4085-827D-A436C8A05A85}" dt="2021-05-18T13:42:52.961" v="202"/>
        <pc:sldMkLst>
          <pc:docMk/>
          <pc:sldMk cId="3898128594" sldId="286"/>
        </pc:sldMkLst>
      </pc:sldChg>
      <pc:sldChg chg="new del">
        <pc:chgData name="Ilektra" userId="31451ed9-3340-4d38-be88-712f436ba205" providerId="ADAL" clId="{1BC79F4F-3159-4085-827D-A436C8A05A85}" dt="2021-05-18T13:43:13.160" v="204" actId="47"/>
        <pc:sldMkLst>
          <pc:docMk/>
          <pc:sldMk cId="1212824629" sldId="287"/>
        </pc:sldMkLst>
      </pc:sldChg>
      <pc:sldChg chg="modSp new del mod ord">
        <pc:chgData name="Ilektra" userId="31451ed9-3340-4d38-be88-712f436ba205" providerId="ADAL" clId="{1BC79F4F-3159-4085-827D-A436C8A05A85}" dt="2021-05-18T13:45:45.824" v="245" actId="47"/>
        <pc:sldMkLst>
          <pc:docMk/>
          <pc:sldMk cId="3674194841" sldId="287"/>
        </pc:sldMkLst>
        <pc:spChg chg="mod">
          <ac:chgData name="Ilektra" userId="31451ed9-3340-4d38-be88-712f436ba205" providerId="ADAL" clId="{1BC79F4F-3159-4085-827D-A436C8A05A85}" dt="2021-05-18T13:44:08.450" v="219" actId="27636"/>
          <ac:spMkLst>
            <pc:docMk/>
            <pc:sldMk cId="3674194841" sldId="287"/>
            <ac:spMk id="2" creationId="{1FE1D022-E74D-4854-AA7D-2900938A8E2B}"/>
          </ac:spMkLst>
        </pc:spChg>
      </pc:sldChg>
      <pc:sldChg chg="addSp delSp modSp add mod ord">
        <pc:chgData name="Ilektra" userId="31451ed9-3340-4d38-be88-712f436ba205" providerId="ADAL" clId="{1BC79F4F-3159-4085-827D-A436C8A05A85}" dt="2021-06-01T08:23:51.300" v="7036" actId="20577"/>
        <pc:sldMkLst>
          <pc:docMk/>
          <pc:sldMk cId="4226057513" sldId="288"/>
        </pc:sldMkLst>
        <pc:spChg chg="mod">
          <ac:chgData name="Ilektra" userId="31451ed9-3340-4d38-be88-712f436ba205" providerId="ADAL" clId="{1BC79F4F-3159-4085-827D-A436C8A05A85}" dt="2021-05-27T08:57:38.958" v="6431" actId="27636"/>
          <ac:spMkLst>
            <pc:docMk/>
            <pc:sldMk cId="4226057513" sldId="288"/>
            <ac:spMk id="3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6-01T08:23:51.300" v="7036" actId="20577"/>
          <ac:spMkLst>
            <pc:docMk/>
            <pc:sldMk cId="4226057513" sldId="288"/>
            <ac:spMk id="7" creationId="{2BCCCF55-2A2C-4498-A475-A37860F359F4}"/>
          </ac:spMkLst>
        </pc:spChg>
        <pc:picChg chg="del">
          <ac:chgData name="Ilektra" userId="31451ed9-3340-4d38-be88-712f436ba205" providerId="ADAL" clId="{1BC79F4F-3159-4085-827D-A436C8A05A85}" dt="2021-05-27T08:02:08.266" v="6357" actId="478"/>
          <ac:picMkLst>
            <pc:docMk/>
            <pc:sldMk cId="4226057513" sldId="288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08.841" v="6358"/>
          <ac:picMkLst>
            <pc:docMk/>
            <pc:sldMk cId="4226057513" sldId="288"/>
            <ac:picMk id="8" creationId="{316F1C4F-4B79-4051-AE8A-B1A45FB25FC8}"/>
          </ac:picMkLst>
        </pc:picChg>
      </pc:sldChg>
      <pc:sldChg chg="addSp delSp modSp add mod">
        <pc:chgData name="Ilektra" userId="31451ed9-3340-4d38-be88-712f436ba205" providerId="ADAL" clId="{1BC79F4F-3159-4085-827D-A436C8A05A85}" dt="2021-05-27T08:02:55.964" v="6367"/>
        <pc:sldMkLst>
          <pc:docMk/>
          <pc:sldMk cId="519496988" sldId="289"/>
        </pc:sldMkLst>
        <pc:spChg chg="mod">
          <ac:chgData name="Ilektra" userId="31451ed9-3340-4d38-be88-712f436ba205" providerId="ADAL" clId="{1BC79F4F-3159-4085-827D-A436C8A05A85}" dt="2021-05-19T09:16:57.352" v="1012" actId="403"/>
          <ac:spMkLst>
            <pc:docMk/>
            <pc:sldMk cId="519496988" sldId="289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19T08:42:12.640" v="846" actId="20577"/>
          <ac:spMkLst>
            <pc:docMk/>
            <pc:sldMk cId="519496988" sldId="289"/>
            <ac:spMk id="10" creationId="{0C2A38FB-88E7-4C43-B7D2-F6481D5EBCFA}"/>
          </ac:spMkLst>
        </pc:spChg>
        <pc:spChg chg="del">
          <ac:chgData name="Ilektra" userId="31451ed9-3340-4d38-be88-712f436ba205" providerId="ADAL" clId="{1BC79F4F-3159-4085-827D-A436C8A05A85}" dt="2021-05-18T14:29:52.569" v="432" actId="478"/>
          <ac:spMkLst>
            <pc:docMk/>
            <pc:sldMk cId="519496988" sldId="289"/>
            <ac:spMk id="12" creationId="{70D272AC-BF71-4666-9FB5-E89713DC74AD}"/>
          </ac:spMkLst>
        </pc:spChg>
        <pc:spChg chg="del">
          <ac:chgData name="Ilektra" userId="31451ed9-3340-4d38-be88-712f436ba205" providerId="ADAL" clId="{1BC79F4F-3159-4085-827D-A436C8A05A85}" dt="2021-05-18T14:28:15.980" v="407" actId="478"/>
          <ac:spMkLst>
            <pc:docMk/>
            <pc:sldMk cId="519496988" sldId="289"/>
            <ac:spMk id="13" creationId="{8D6C7F15-EE7F-43C7-993A-4E02DD10F072}"/>
          </ac:spMkLst>
        </pc:spChg>
        <pc:spChg chg="add del mod">
          <ac:chgData name="Ilektra" userId="31451ed9-3340-4d38-be88-712f436ba205" providerId="ADAL" clId="{1BC79F4F-3159-4085-827D-A436C8A05A85}" dt="2021-05-18T14:28:51.675" v="419"/>
          <ac:spMkLst>
            <pc:docMk/>
            <pc:sldMk cId="519496988" sldId="289"/>
            <ac:spMk id="14" creationId="{EBDB17A7-D27B-46B8-8A5D-4D2F73B5CA0D}"/>
          </ac:spMkLst>
        </pc:spChg>
        <pc:picChg chg="del">
          <ac:chgData name="Ilektra" userId="31451ed9-3340-4d38-be88-712f436ba205" providerId="ADAL" clId="{1BC79F4F-3159-4085-827D-A436C8A05A85}" dt="2021-05-27T08:02:23.927" v="6362" actId="478"/>
          <ac:picMkLst>
            <pc:docMk/>
            <pc:sldMk cId="519496988" sldId="289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55.964" v="6367"/>
          <ac:picMkLst>
            <pc:docMk/>
            <pc:sldMk cId="519496988" sldId="289"/>
            <ac:picMk id="11" creationId="{76943A42-7FE2-474D-A4ED-4E8A0B521F8B}"/>
          </ac:picMkLst>
        </pc:picChg>
        <pc:picChg chg="del">
          <ac:chgData name="Ilektra" userId="31451ed9-3340-4d38-be88-712f436ba205" providerId="ADAL" clId="{1BC79F4F-3159-4085-827D-A436C8A05A85}" dt="2021-05-18T14:29:54.398" v="433" actId="478"/>
          <ac:picMkLst>
            <pc:docMk/>
            <pc:sldMk cId="519496988" sldId="289"/>
            <ac:picMk id="11" creationId="{FAC61C4C-4157-4905-9A2B-B36001A3F236}"/>
          </ac:picMkLst>
        </pc:picChg>
        <pc:picChg chg="add mod modCrop">
          <ac:chgData name="Ilektra" userId="31451ed9-3340-4d38-be88-712f436ba205" providerId="ADAL" clId="{1BC79F4F-3159-4085-827D-A436C8A05A85}" dt="2021-05-19T08:43:02.764" v="851" actId="14100"/>
          <ac:picMkLst>
            <pc:docMk/>
            <pc:sldMk cId="519496988" sldId="289"/>
            <ac:picMk id="15" creationId="{5BD23EFA-741D-48A2-9F75-36F00AC8D2CC}"/>
          </ac:picMkLst>
        </pc:picChg>
        <pc:picChg chg="add mod">
          <ac:chgData name="Ilektra" userId="31451ed9-3340-4d38-be88-712f436ba205" providerId="ADAL" clId="{1BC79F4F-3159-4085-827D-A436C8A05A85}" dt="2021-05-19T08:43:12.909" v="854" actId="1038"/>
          <ac:picMkLst>
            <pc:docMk/>
            <pc:sldMk cId="519496988" sldId="289"/>
            <ac:picMk id="16" creationId="{11324259-03ED-41F5-A829-2D35CA1EE628}"/>
          </ac:picMkLst>
        </pc:picChg>
      </pc:sldChg>
      <pc:sldChg chg="addSp delSp modSp add mod addCm modCm modNotesTx">
        <pc:chgData name="Ilektra" userId="31451ed9-3340-4d38-be88-712f436ba205" providerId="ADAL" clId="{1BC79F4F-3159-4085-827D-A436C8A05A85}" dt="2021-05-27T08:03:02.323" v="6370"/>
        <pc:sldMkLst>
          <pc:docMk/>
          <pc:sldMk cId="580205817" sldId="290"/>
        </pc:sldMkLst>
        <pc:spChg chg="mod">
          <ac:chgData name="Ilektra" userId="31451ed9-3340-4d38-be88-712f436ba205" providerId="ADAL" clId="{1BC79F4F-3159-4085-827D-A436C8A05A85}" dt="2021-05-18T14:33:05.603" v="439"/>
          <ac:spMkLst>
            <pc:docMk/>
            <pc:sldMk cId="580205817" sldId="290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0T12:47:14.758" v="3712" actId="20577"/>
          <ac:spMkLst>
            <pc:docMk/>
            <pc:sldMk cId="580205817" sldId="290"/>
            <ac:spMk id="10" creationId="{0C2A38FB-88E7-4C43-B7D2-F6481D5EBCFA}"/>
          </ac:spMkLst>
        </pc:spChg>
        <pc:spChg chg="del mod">
          <ac:chgData name="Ilektra" userId="31451ed9-3340-4d38-be88-712f436ba205" providerId="ADAL" clId="{1BC79F4F-3159-4085-827D-A436C8A05A85}" dt="2021-05-18T14:33:35.534" v="467" actId="478"/>
          <ac:spMkLst>
            <pc:docMk/>
            <pc:sldMk cId="580205817" sldId="290"/>
            <ac:spMk id="12" creationId="{70D272AC-BF71-4666-9FB5-E89713DC74AD}"/>
          </ac:spMkLst>
        </pc:spChg>
        <pc:spChg chg="mod">
          <ac:chgData name="Ilektra" userId="31451ed9-3340-4d38-be88-712f436ba205" providerId="ADAL" clId="{1BC79F4F-3159-4085-827D-A436C8A05A85}" dt="2021-05-18T14:33:13.671" v="454" actId="20577"/>
          <ac:spMkLst>
            <pc:docMk/>
            <pc:sldMk cId="580205817" sldId="290"/>
            <ac:spMk id="13" creationId="{8D6C7F15-EE7F-43C7-993A-4E02DD10F072}"/>
          </ac:spMkLst>
        </pc:spChg>
        <pc:grpChg chg="add del mod">
          <ac:chgData name="Ilektra" userId="31451ed9-3340-4d38-be88-712f436ba205" providerId="ADAL" clId="{1BC79F4F-3159-4085-827D-A436C8A05A85}" dt="2021-05-18T14:34:45.500" v="475"/>
          <ac:grpSpMkLst>
            <pc:docMk/>
            <pc:sldMk cId="580205817" sldId="290"/>
            <ac:grpSpMk id="14" creationId="{9B273EFA-763F-48E2-B501-4B60CD508919}"/>
          </ac:grpSpMkLst>
        </pc:grpChg>
        <pc:grpChg chg="add del mod">
          <ac:chgData name="Ilektra" userId="31451ed9-3340-4d38-be88-712f436ba205" providerId="ADAL" clId="{1BC79F4F-3159-4085-827D-A436C8A05A85}" dt="2021-05-19T09:06:02.759" v="960" actId="478"/>
          <ac:grpSpMkLst>
            <pc:docMk/>
            <pc:sldMk cId="580205817" sldId="290"/>
            <ac:grpSpMk id="19" creationId="{EEC748A1-C7B9-41CD-B2F7-3D688DD55A85}"/>
          </ac:grpSpMkLst>
        </pc:grpChg>
        <pc:graphicFrameChg chg="mod">
          <ac:chgData name="Ilektra" userId="31451ed9-3340-4d38-be88-712f436ba205" providerId="ADAL" clId="{1BC79F4F-3159-4085-827D-A436C8A05A85}" dt="2021-05-18T14:34:38.900" v="470"/>
          <ac:graphicFrameMkLst>
            <pc:docMk/>
            <pc:sldMk cId="580205817" sldId="290"/>
            <ac:graphicFrameMk id="15" creationId="{DE5F904F-5FCA-40F6-B712-917B0B208C01}"/>
          </ac:graphicFrameMkLst>
        </pc:graphicFrameChg>
        <pc:graphicFrameChg chg="mod">
          <ac:chgData name="Ilektra" userId="31451ed9-3340-4d38-be88-712f436ba205" providerId="ADAL" clId="{1BC79F4F-3159-4085-827D-A436C8A05A85}" dt="2021-05-18T14:34:45.515" v="476"/>
          <ac:graphicFrameMkLst>
            <pc:docMk/>
            <pc:sldMk cId="580205817" sldId="290"/>
            <ac:graphicFrameMk id="20" creationId="{CCD84D01-8486-4222-B620-33C3C9D44B9C}"/>
          </ac:graphicFrameMkLst>
        </pc:graphicFrameChg>
        <pc:picChg chg="del">
          <ac:chgData name="Ilektra" userId="31451ed9-3340-4d38-be88-712f436ba205" providerId="ADAL" clId="{1BC79F4F-3159-4085-827D-A436C8A05A85}" dt="2021-05-27T08:03:01.754" v="6369" actId="478"/>
          <ac:picMkLst>
            <pc:docMk/>
            <pc:sldMk cId="580205817" sldId="290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3:02.323" v="6370"/>
          <ac:picMkLst>
            <pc:docMk/>
            <pc:sldMk cId="580205817" sldId="290"/>
            <ac:picMk id="8" creationId="{CCE2F851-1856-43FB-9B39-753A39343488}"/>
          </ac:picMkLst>
        </pc:picChg>
        <pc:picChg chg="del">
          <ac:chgData name="Ilektra" userId="31451ed9-3340-4d38-be88-712f436ba205" providerId="ADAL" clId="{1BC79F4F-3159-4085-827D-A436C8A05A85}" dt="2021-05-18T14:34:29.377" v="468" actId="478"/>
          <ac:picMkLst>
            <pc:docMk/>
            <pc:sldMk cId="580205817" sldId="290"/>
            <ac:picMk id="11" creationId="{FAC61C4C-4157-4905-9A2B-B36001A3F236}"/>
          </ac:picMkLst>
        </pc:picChg>
        <pc:picChg chg="mod">
          <ac:chgData name="Ilektra" userId="31451ed9-3340-4d38-be88-712f436ba205" providerId="ADAL" clId="{1BC79F4F-3159-4085-827D-A436C8A05A85}" dt="2021-05-18T14:34:38.900" v="470"/>
          <ac:picMkLst>
            <pc:docMk/>
            <pc:sldMk cId="580205817" sldId="290"/>
            <ac:picMk id="16" creationId="{87E8A4A2-66DE-4A66-87F4-0F8C9241D6FF}"/>
          </ac:picMkLst>
        </pc:picChg>
        <pc:picChg chg="mod">
          <ac:chgData name="Ilektra" userId="31451ed9-3340-4d38-be88-712f436ba205" providerId="ADAL" clId="{1BC79F4F-3159-4085-827D-A436C8A05A85}" dt="2021-05-18T14:34:38.900" v="470"/>
          <ac:picMkLst>
            <pc:docMk/>
            <pc:sldMk cId="580205817" sldId="290"/>
            <ac:picMk id="17" creationId="{ABB84A10-8CC7-45E4-BEAB-A409C03DDB5C}"/>
          </ac:picMkLst>
        </pc:picChg>
        <pc:picChg chg="mod">
          <ac:chgData name="Ilektra" userId="31451ed9-3340-4d38-be88-712f436ba205" providerId="ADAL" clId="{1BC79F4F-3159-4085-827D-A436C8A05A85}" dt="2021-05-18T14:34:38.900" v="470"/>
          <ac:picMkLst>
            <pc:docMk/>
            <pc:sldMk cId="580205817" sldId="290"/>
            <ac:picMk id="18" creationId="{963D4A73-5030-4FBB-A53C-34568556A45F}"/>
          </ac:picMkLst>
        </pc:picChg>
        <pc:picChg chg="mod">
          <ac:chgData name="Ilektra" userId="31451ed9-3340-4d38-be88-712f436ba205" providerId="ADAL" clId="{1BC79F4F-3159-4085-827D-A436C8A05A85}" dt="2021-05-18T14:34:45.515" v="476"/>
          <ac:picMkLst>
            <pc:docMk/>
            <pc:sldMk cId="580205817" sldId="290"/>
            <ac:picMk id="21" creationId="{A8744D1B-3A2B-46D7-8044-A6234944003C}"/>
          </ac:picMkLst>
        </pc:picChg>
        <pc:picChg chg="mod">
          <ac:chgData name="Ilektra" userId="31451ed9-3340-4d38-be88-712f436ba205" providerId="ADAL" clId="{1BC79F4F-3159-4085-827D-A436C8A05A85}" dt="2021-05-18T14:34:45.515" v="476"/>
          <ac:picMkLst>
            <pc:docMk/>
            <pc:sldMk cId="580205817" sldId="290"/>
            <ac:picMk id="22" creationId="{CAC009EF-AC8B-48CF-B0DE-83FB6DF79132}"/>
          </ac:picMkLst>
        </pc:picChg>
        <pc:picChg chg="mod">
          <ac:chgData name="Ilektra" userId="31451ed9-3340-4d38-be88-712f436ba205" providerId="ADAL" clId="{1BC79F4F-3159-4085-827D-A436C8A05A85}" dt="2021-05-18T14:34:45.515" v="476"/>
          <ac:picMkLst>
            <pc:docMk/>
            <pc:sldMk cId="580205817" sldId="290"/>
            <ac:picMk id="23" creationId="{BA242DB1-C143-40CF-9EB0-5476C0A7E010}"/>
          </ac:picMkLst>
        </pc:picChg>
      </pc:sldChg>
      <pc:sldChg chg="addSp delSp modSp add mod modNotesTx">
        <pc:chgData name="Ilektra" userId="31451ed9-3340-4d38-be88-712f436ba205" providerId="ADAL" clId="{1BC79F4F-3159-4085-827D-A436C8A05A85}" dt="2021-05-27T08:02:52.202" v="6366"/>
        <pc:sldMkLst>
          <pc:docMk/>
          <pc:sldMk cId="2467736008" sldId="291"/>
        </pc:sldMkLst>
        <pc:spChg chg="mod">
          <ac:chgData name="Ilektra" userId="31451ed9-3340-4d38-be88-712f436ba205" providerId="ADAL" clId="{1BC79F4F-3159-4085-827D-A436C8A05A85}" dt="2021-05-24T10:13:42.516" v="5594" actId="20577"/>
          <ac:spMkLst>
            <pc:docMk/>
            <pc:sldMk cId="2467736008" sldId="291"/>
            <ac:spMk id="10" creationId="{0C2A38FB-88E7-4C43-B7D2-F6481D5EBCFA}"/>
          </ac:spMkLst>
        </pc:spChg>
        <pc:picChg chg="del">
          <ac:chgData name="Ilektra" userId="31451ed9-3340-4d38-be88-712f436ba205" providerId="ADAL" clId="{1BC79F4F-3159-4085-827D-A436C8A05A85}" dt="2021-05-27T08:02:20.417" v="6361" actId="478"/>
          <ac:picMkLst>
            <pc:docMk/>
            <pc:sldMk cId="2467736008" sldId="291"/>
            <ac:picMk id="6" creationId="{00000000-0000-0000-0000-000000000000}"/>
          </ac:picMkLst>
        </pc:picChg>
        <pc:picChg chg="add del mod">
          <ac:chgData name="Ilektra" userId="31451ed9-3340-4d38-be88-712f436ba205" providerId="ADAL" clId="{1BC79F4F-3159-4085-827D-A436C8A05A85}" dt="2021-05-27T08:02:48.585" v="6365"/>
          <ac:picMkLst>
            <pc:docMk/>
            <pc:sldMk cId="2467736008" sldId="291"/>
            <ac:picMk id="13" creationId="{F4C297A2-E8A6-40B8-8604-25DF81952066}"/>
          </ac:picMkLst>
        </pc:picChg>
        <pc:picChg chg="add mod">
          <ac:chgData name="Ilektra" userId="31451ed9-3340-4d38-be88-712f436ba205" providerId="ADAL" clId="{1BC79F4F-3159-4085-827D-A436C8A05A85}" dt="2021-05-27T08:02:52.202" v="6366"/>
          <ac:picMkLst>
            <pc:docMk/>
            <pc:sldMk cId="2467736008" sldId="291"/>
            <ac:picMk id="15" creationId="{59914FE0-3B09-487B-8A7F-BBF7FF2382B7}"/>
          </ac:picMkLst>
        </pc:picChg>
      </pc:sldChg>
      <pc:sldChg chg="addSp delSp modSp add del mod">
        <pc:chgData name="Ilektra" userId="31451ed9-3340-4d38-be88-712f436ba205" providerId="ADAL" clId="{1BC79F4F-3159-4085-827D-A436C8A05A85}" dt="2021-05-19T11:19:08.909" v="1023" actId="47"/>
        <pc:sldMkLst>
          <pc:docMk/>
          <pc:sldMk cId="1527601884" sldId="292"/>
        </pc:sldMkLst>
        <pc:spChg chg="mod">
          <ac:chgData name="Ilektra" userId="31451ed9-3340-4d38-be88-712f436ba205" providerId="ADAL" clId="{1BC79F4F-3159-4085-827D-A436C8A05A85}" dt="2021-05-19T08:43:59.731" v="855" actId="13926"/>
          <ac:spMkLst>
            <pc:docMk/>
            <pc:sldMk cId="1527601884" sldId="292"/>
            <ac:spMk id="10" creationId="{0C2A38FB-88E7-4C43-B7D2-F6481D5EBCFA}"/>
          </ac:spMkLst>
        </pc:spChg>
        <pc:grpChg chg="del">
          <ac:chgData name="Ilektra" userId="31451ed9-3340-4d38-be88-712f436ba205" providerId="ADAL" clId="{1BC79F4F-3159-4085-827D-A436C8A05A85}" dt="2021-05-18T16:37:39.654" v="502" actId="478"/>
          <ac:grpSpMkLst>
            <pc:docMk/>
            <pc:sldMk cId="1527601884" sldId="292"/>
            <ac:grpSpMk id="19" creationId="{EEC748A1-C7B9-41CD-B2F7-3D688DD55A85}"/>
          </ac:grpSpMkLst>
        </pc:grpChg>
        <pc:picChg chg="mod">
          <ac:chgData name="Ilektra" userId="31451ed9-3340-4d38-be88-712f436ba205" providerId="ADAL" clId="{1BC79F4F-3159-4085-827D-A436C8A05A85}" dt="2021-05-18T16:39:50.133" v="523" actId="1076"/>
          <ac:picMkLst>
            <pc:docMk/>
            <pc:sldMk cId="1527601884" sldId="292"/>
            <ac:picMk id="6" creationId="{00000000-0000-0000-0000-000000000000}"/>
          </ac:picMkLst>
        </pc:picChg>
        <pc:picChg chg="add mod ord">
          <ac:chgData name="Ilektra" userId="31451ed9-3340-4d38-be88-712f436ba205" providerId="ADAL" clId="{1BC79F4F-3159-4085-827D-A436C8A05A85}" dt="2021-05-18T16:37:54.024" v="506" actId="167"/>
          <ac:picMkLst>
            <pc:docMk/>
            <pc:sldMk cId="1527601884" sldId="292"/>
            <ac:picMk id="14" creationId="{C7952DB8-75F8-45A8-B79B-5F04B25141A4}"/>
          </ac:picMkLst>
        </pc:picChg>
      </pc:sldChg>
      <pc:sldChg chg="add del">
        <pc:chgData name="Ilektra" userId="31451ed9-3340-4d38-be88-712f436ba205" providerId="ADAL" clId="{1BC79F4F-3159-4085-827D-A436C8A05A85}" dt="2021-05-18T16:38:57.278" v="509"/>
        <pc:sldMkLst>
          <pc:docMk/>
          <pc:sldMk cId="2827621" sldId="293"/>
        </pc:sldMkLst>
      </pc:sldChg>
      <pc:sldChg chg="addSp delSp modSp add mod">
        <pc:chgData name="Ilektra" userId="31451ed9-3340-4d38-be88-712f436ba205" providerId="ADAL" clId="{1BC79F4F-3159-4085-827D-A436C8A05A85}" dt="2021-05-27T08:03:10.649" v="6373"/>
        <pc:sldMkLst>
          <pc:docMk/>
          <pc:sldMk cId="449275592" sldId="293"/>
        </pc:sldMkLst>
        <pc:spChg chg="mod">
          <ac:chgData name="Ilektra" userId="31451ed9-3340-4d38-be88-712f436ba205" providerId="ADAL" clId="{1BC79F4F-3159-4085-827D-A436C8A05A85}" dt="2021-05-21T11:46:44.973" v="4089" actId="20577"/>
          <ac:spMkLst>
            <pc:docMk/>
            <pc:sldMk cId="449275592" sldId="293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18T16:52:17.783" v="616" actId="14100"/>
          <ac:spMkLst>
            <pc:docMk/>
            <pc:sldMk cId="449275592" sldId="293"/>
            <ac:spMk id="3" creationId="{F4E6C6AE-C1C2-45AC-805F-5B19873C8301}"/>
          </ac:spMkLst>
        </pc:spChg>
        <pc:spChg chg="add mod">
          <ac:chgData name="Ilektra" userId="31451ed9-3340-4d38-be88-712f436ba205" providerId="ADAL" clId="{1BC79F4F-3159-4085-827D-A436C8A05A85}" dt="2021-05-19T12:07:39.485" v="1357" actId="400"/>
          <ac:spMkLst>
            <pc:docMk/>
            <pc:sldMk cId="449275592" sldId="293"/>
            <ac:spMk id="7" creationId="{1DE9F0DA-5457-4BBC-8AC0-DAF93C6C2C29}"/>
          </ac:spMkLst>
        </pc:spChg>
        <pc:picChg chg="add del mod">
          <ac:chgData name="Ilektra" userId="31451ed9-3340-4d38-be88-712f436ba205" providerId="ADAL" clId="{1BC79F4F-3159-4085-827D-A436C8A05A85}" dt="2021-05-27T08:03:10.132" v="6372" actId="478"/>
          <ac:picMkLst>
            <pc:docMk/>
            <pc:sldMk cId="449275592" sldId="293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18T16:52:30.709" v="618" actId="1076"/>
          <ac:picMkLst>
            <pc:docMk/>
            <pc:sldMk cId="449275592" sldId="293"/>
            <ac:picMk id="8" creationId="{CFD4A059-19AC-4B7E-90FD-BB465F1E99F2}"/>
          </ac:picMkLst>
        </pc:picChg>
        <pc:picChg chg="add mod">
          <ac:chgData name="Ilektra" userId="31451ed9-3340-4d38-be88-712f436ba205" providerId="ADAL" clId="{1BC79F4F-3159-4085-827D-A436C8A05A85}" dt="2021-05-18T16:52:30.709" v="618" actId="1076"/>
          <ac:picMkLst>
            <pc:docMk/>
            <pc:sldMk cId="449275592" sldId="293"/>
            <ac:picMk id="9" creationId="{28AD91E6-D98A-48A8-BF82-C28CFB864D24}"/>
          </ac:picMkLst>
        </pc:picChg>
        <pc:picChg chg="add mod">
          <ac:chgData name="Ilektra" userId="31451ed9-3340-4d38-be88-712f436ba205" providerId="ADAL" clId="{1BC79F4F-3159-4085-827D-A436C8A05A85}" dt="2021-05-27T08:03:10.649" v="6373"/>
          <ac:picMkLst>
            <pc:docMk/>
            <pc:sldMk cId="449275592" sldId="293"/>
            <ac:picMk id="11" creationId="{75CD81A2-C270-46FC-9129-FE3B55E03FAF}"/>
          </ac:picMkLst>
        </pc:picChg>
      </pc:sldChg>
      <pc:sldChg chg="addSp delSp modSp add mod modNotesTx">
        <pc:chgData name="Ilektra" userId="31451ed9-3340-4d38-be88-712f436ba205" providerId="ADAL" clId="{1BC79F4F-3159-4085-827D-A436C8A05A85}" dt="2021-05-27T08:52:56.585" v="6412" actId="20577"/>
        <pc:sldMkLst>
          <pc:docMk/>
          <pc:sldMk cId="2787685857" sldId="294"/>
        </pc:sldMkLst>
        <pc:spChg chg="mod">
          <ac:chgData name="Ilektra" userId="31451ed9-3340-4d38-be88-712f436ba205" providerId="ADAL" clId="{1BC79F4F-3159-4085-827D-A436C8A05A85}" dt="2021-05-19T14:42:28.530" v="2486" actId="20577"/>
          <ac:spMkLst>
            <pc:docMk/>
            <pc:sldMk cId="2787685857" sldId="294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27T08:52:56.585" v="6412" actId="20577"/>
          <ac:spMkLst>
            <pc:docMk/>
            <pc:sldMk cId="2787685857" sldId="294"/>
            <ac:spMk id="3" creationId="{F4E6C6AE-C1C2-45AC-805F-5B19873C8301}"/>
          </ac:spMkLst>
        </pc:spChg>
        <pc:picChg chg="del">
          <ac:chgData name="Ilektra" userId="31451ed9-3340-4d38-be88-712f436ba205" providerId="ADAL" clId="{1BC79F4F-3159-4085-827D-A436C8A05A85}" dt="2021-05-27T08:03:37.957" v="6384" actId="478"/>
          <ac:picMkLst>
            <pc:docMk/>
            <pc:sldMk cId="2787685857" sldId="294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7T08:03:38.610" v="6385"/>
          <ac:picMkLst>
            <pc:docMk/>
            <pc:sldMk cId="2787685857" sldId="294"/>
            <ac:picMk id="8" creationId="{CEE338F7-5051-4D44-B74D-76D2E7EC4708}"/>
          </ac:picMkLst>
        </pc:picChg>
      </pc:sldChg>
      <pc:sldChg chg="addSp delSp modSp add mod modNotesTx">
        <pc:chgData name="Ilektra" userId="31451ed9-3340-4d38-be88-712f436ba205" providerId="ADAL" clId="{1BC79F4F-3159-4085-827D-A436C8A05A85}" dt="2021-05-24T09:38:46.993" v="5551" actId="20577"/>
        <pc:sldMkLst>
          <pc:docMk/>
          <pc:sldMk cId="754520044" sldId="295"/>
        </pc:sldMkLst>
        <pc:spChg chg="mod">
          <ac:chgData name="Ilektra" userId="31451ed9-3340-4d38-be88-712f436ba205" providerId="ADAL" clId="{1BC79F4F-3159-4085-827D-A436C8A05A85}" dt="2021-05-18T16:54:58.309" v="625"/>
          <ac:spMkLst>
            <pc:docMk/>
            <pc:sldMk cId="754520044" sldId="295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4T09:38:46.993" v="5551" actId="20577"/>
          <ac:spMkLst>
            <pc:docMk/>
            <pc:sldMk cId="754520044" sldId="295"/>
            <ac:spMk id="10" creationId="{0C2A38FB-88E7-4C43-B7D2-F6481D5EBCFA}"/>
          </ac:spMkLst>
        </pc:spChg>
        <pc:spChg chg="mod">
          <ac:chgData name="Ilektra" userId="31451ed9-3340-4d38-be88-712f436ba205" providerId="ADAL" clId="{1BC79F4F-3159-4085-827D-A436C8A05A85}" dt="2021-05-18T16:55:18.712" v="633" actId="1076"/>
          <ac:spMkLst>
            <pc:docMk/>
            <pc:sldMk cId="754520044" sldId="295"/>
            <ac:spMk id="13" creationId="{8D6C7F15-EE7F-43C7-993A-4E02DD10F072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16" creationId="{6CF6A280-5A47-4207-BD25-1A27586E6859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17" creationId="{8B33B0DF-ACFB-4B1C-8CC2-06FAE74FBD56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18" creationId="{90EA81B6-B4F1-4A58-940C-AF6173A83D24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24" creationId="{831FF95F-A359-439D-955E-3BD41D7C8B8D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25" creationId="{B27E0BFF-15AD-4195-A917-1FA218C4663C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26" creationId="{9AF2D3E9-B51D-4555-978E-84612AF86A11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27" creationId="{4CE28575-64A3-4DB9-B4EB-43FF4A8E0837}"/>
          </ac:spMkLst>
        </pc:spChg>
        <pc:spChg chg="mod">
          <ac:chgData name="Ilektra" userId="31451ed9-3340-4d38-be88-712f436ba205" providerId="ADAL" clId="{1BC79F4F-3159-4085-827D-A436C8A05A85}" dt="2021-05-18T16:55:36.157" v="641"/>
          <ac:spMkLst>
            <pc:docMk/>
            <pc:sldMk cId="754520044" sldId="295"/>
            <ac:spMk id="31" creationId="{5C18ACDC-E4B9-4A38-922A-363981BE7692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35" creationId="{2A6DC882-3C31-483D-B6FA-CC62D2432715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36" creationId="{CA0E6310-C220-4E85-804B-0A9452B62EFE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37" creationId="{37633628-4F88-41F9-BA38-8D66F7956650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38" creationId="{F0A5DECE-8A5F-41E8-93EE-0892FDC0FF8D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39" creationId="{A0D6CAB9-26E7-45D1-BEA3-FFE6A62E75EF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40" creationId="{8BCEBD1B-B8CC-4D50-B6D1-EF68F83BF8DA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41" creationId="{A1E93A51-64EA-4592-867D-1D0B81C11143}"/>
          </ac:spMkLst>
        </pc:spChg>
        <pc:spChg chg="mod">
          <ac:chgData name="Ilektra" userId="31451ed9-3340-4d38-be88-712f436ba205" providerId="ADAL" clId="{1BC79F4F-3159-4085-827D-A436C8A05A85}" dt="2021-05-18T16:55:40.105" v="645"/>
          <ac:spMkLst>
            <pc:docMk/>
            <pc:sldMk cId="754520044" sldId="295"/>
            <ac:spMk id="45" creationId="{20FA4ADD-1492-4B96-979A-7DC453C25E22}"/>
          </ac:spMkLst>
        </pc:spChg>
        <pc:spChg chg="mod">
          <ac:chgData name="Ilektra" userId="31451ed9-3340-4d38-be88-712f436ba205" providerId="ADAL" clId="{1BC79F4F-3159-4085-827D-A436C8A05A85}" dt="2021-05-18T16:55:44.875" v="647"/>
          <ac:spMkLst>
            <pc:docMk/>
            <pc:sldMk cId="754520044" sldId="295"/>
            <ac:spMk id="49" creationId="{99CB5001-80E5-447D-8E6B-509368E56660}"/>
          </ac:spMkLst>
        </pc:spChg>
        <pc:spChg chg="mod">
          <ac:chgData name="Ilektra" userId="31451ed9-3340-4d38-be88-712f436ba205" providerId="ADAL" clId="{1BC79F4F-3159-4085-827D-A436C8A05A85}" dt="2021-05-18T16:56:32.434" v="651" actId="1076"/>
          <ac:spMkLst>
            <pc:docMk/>
            <pc:sldMk cId="754520044" sldId="295"/>
            <ac:spMk id="50" creationId="{EBB9FFBA-9D94-4680-8DEE-82972F420599}"/>
          </ac:spMkLst>
        </pc:spChg>
        <pc:spChg chg="mod">
          <ac:chgData name="Ilektra" userId="31451ed9-3340-4d38-be88-712f436ba205" providerId="ADAL" clId="{1BC79F4F-3159-4085-827D-A436C8A05A85}" dt="2021-05-18T16:55:44.875" v="647"/>
          <ac:spMkLst>
            <pc:docMk/>
            <pc:sldMk cId="754520044" sldId="295"/>
            <ac:spMk id="51" creationId="{DA6DDCE3-F105-4CFD-9AB7-4CD79BE8775A}"/>
          </ac:spMkLst>
        </pc:spChg>
        <pc:spChg chg="mod">
          <ac:chgData name="Ilektra" userId="31451ed9-3340-4d38-be88-712f436ba205" providerId="ADAL" clId="{1BC79F4F-3159-4085-827D-A436C8A05A85}" dt="2021-05-18T16:55:44.875" v="647"/>
          <ac:spMkLst>
            <pc:docMk/>
            <pc:sldMk cId="754520044" sldId="295"/>
            <ac:spMk id="52" creationId="{7C44CC54-F207-415C-BC3A-238E0E454376}"/>
          </ac:spMkLst>
        </pc:spChg>
        <pc:spChg chg="mod">
          <ac:chgData name="Ilektra" userId="31451ed9-3340-4d38-be88-712f436ba205" providerId="ADAL" clId="{1BC79F4F-3159-4085-827D-A436C8A05A85}" dt="2021-05-18T16:55:44.875" v="647"/>
          <ac:spMkLst>
            <pc:docMk/>
            <pc:sldMk cId="754520044" sldId="295"/>
            <ac:spMk id="53" creationId="{C50A0830-58FA-47EF-99B2-43B0D7C3DBFF}"/>
          </ac:spMkLst>
        </pc:spChg>
        <pc:spChg chg="mod">
          <ac:chgData name="Ilektra" userId="31451ed9-3340-4d38-be88-712f436ba205" providerId="ADAL" clId="{1BC79F4F-3159-4085-827D-A436C8A05A85}" dt="2021-05-18T16:57:05.103" v="655" actId="27349"/>
          <ac:spMkLst>
            <pc:docMk/>
            <pc:sldMk cId="754520044" sldId="295"/>
            <ac:spMk id="54" creationId="{B1953DE5-89BD-41B2-B667-AD595D52DFCE}"/>
          </ac:spMkLst>
        </pc:spChg>
        <pc:spChg chg="mod">
          <ac:chgData name="Ilektra" userId="31451ed9-3340-4d38-be88-712f436ba205" providerId="ADAL" clId="{1BC79F4F-3159-4085-827D-A436C8A05A85}" dt="2021-05-18T16:57:05.103" v="655" actId="27349"/>
          <ac:spMkLst>
            <pc:docMk/>
            <pc:sldMk cId="754520044" sldId="295"/>
            <ac:spMk id="55" creationId="{2F3ED0C8-C5F9-4658-9AE8-EC3266500482}"/>
          </ac:spMkLst>
        </pc:spChg>
        <pc:spChg chg="mod">
          <ac:chgData name="Ilektra" userId="31451ed9-3340-4d38-be88-712f436ba205" providerId="ADAL" clId="{1BC79F4F-3159-4085-827D-A436C8A05A85}" dt="2021-05-18T16:57:05.103" v="655" actId="27349"/>
          <ac:spMkLst>
            <pc:docMk/>
            <pc:sldMk cId="754520044" sldId="295"/>
            <ac:spMk id="59" creationId="{F05CDA93-17D0-4E96-A68B-2BBE103DBC53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3" creationId="{1DA69502-F523-42B5-9FF1-47353E595DF6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4" creationId="{7967C0B8-E78D-42B9-BFAE-E2B51F2D8698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5" creationId="{6171179A-0EF5-418D-AF7E-190B7B612021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6" creationId="{F2B27C46-5658-45D4-99D6-215A51B84A5C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7" creationId="{AE381592-F4D3-4751-900F-D2372F3644E6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8" creationId="{ADEBC92E-ACB2-4673-9A47-4D74886BDF47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69" creationId="{C2BAC363-95EB-4F9C-8AAD-CAF7FF3539EA}"/>
          </ac:spMkLst>
        </pc:spChg>
        <pc:spChg chg="mod">
          <ac:chgData name="Ilektra" userId="31451ed9-3340-4d38-be88-712f436ba205" providerId="ADAL" clId="{1BC79F4F-3159-4085-827D-A436C8A05A85}" dt="2021-05-18T16:57:23.602" v="657"/>
          <ac:spMkLst>
            <pc:docMk/>
            <pc:sldMk cId="754520044" sldId="295"/>
            <ac:spMk id="73" creationId="{541B5D34-4BC5-4402-9881-0819FE76BF08}"/>
          </ac:spMkLst>
        </pc:spChg>
        <pc:spChg chg="mod topLvl">
          <ac:chgData name="Ilektra" userId="31451ed9-3340-4d38-be88-712f436ba205" providerId="ADAL" clId="{1BC79F4F-3159-4085-827D-A436C8A05A85}" dt="2021-05-18T17:03:10.358" v="698" actId="164"/>
          <ac:spMkLst>
            <pc:docMk/>
            <pc:sldMk cId="754520044" sldId="295"/>
            <ac:spMk id="77" creationId="{2486788E-0519-4EDB-A31B-59EC27E1990F}"/>
          </ac:spMkLst>
        </pc:spChg>
        <pc:spChg chg="mod">
          <ac:chgData name="Ilektra" userId="31451ed9-3340-4d38-be88-712f436ba205" providerId="ADAL" clId="{1BC79F4F-3159-4085-827D-A436C8A05A85}" dt="2021-05-18T17:02:14.304" v="683" actId="208"/>
          <ac:spMkLst>
            <pc:docMk/>
            <pc:sldMk cId="754520044" sldId="295"/>
            <ac:spMk id="78" creationId="{33B4E1F9-C39A-4A78-B2D6-C37C971BC847}"/>
          </ac:spMkLst>
        </pc:spChg>
        <pc:spChg chg="mod">
          <ac:chgData name="Ilektra" userId="31451ed9-3340-4d38-be88-712f436ba205" providerId="ADAL" clId="{1BC79F4F-3159-4085-827D-A436C8A05A85}" dt="2021-05-18T17:02:39.237" v="690" actId="207"/>
          <ac:spMkLst>
            <pc:docMk/>
            <pc:sldMk cId="754520044" sldId="295"/>
            <ac:spMk id="79" creationId="{3E7DEAAA-815E-401A-A612-51D54D24C8FB}"/>
          </ac:spMkLst>
        </pc:spChg>
        <pc:spChg chg="mod">
          <ac:chgData name="Ilektra" userId="31451ed9-3340-4d38-be88-712f436ba205" providerId="ADAL" clId="{1BC79F4F-3159-4085-827D-A436C8A05A85}" dt="2021-05-18T17:02:14.304" v="683" actId="208"/>
          <ac:spMkLst>
            <pc:docMk/>
            <pc:sldMk cId="754520044" sldId="295"/>
            <ac:spMk id="80" creationId="{ADE52088-BB0A-43FE-A197-748A826A8746}"/>
          </ac:spMkLst>
        </pc:spChg>
        <pc:spChg chg="mod">
          <ac:chgData name="Ilektra" userId="31451ed9-3340-4d38-be88-712f436ba205" providerId="ADAL" clId="{1BC79F4F-3159-4085-827D-A436C8A05A85}" dt="2021-05-18T17:02:23.413" v="685" actId="207"/>
          <ac:spMkLst>
            <pc:docMk/>
            <pc:sldMk cId="754520044" sldId="295"/>
            <ac:spMk id="81" creationId="{C1F37F87-7A77-4FC2-9FE6-FD05814DF215}"/>
          </ac:spMkLst>
        </pc:spChg>
        <pc:spChg chg="mod">
          <ac:chgData name="Ilektra" userId="31451ed9-3340-4d38-be88-712f436ba205" providerId="ADAL" clId="{1BC79F4F-3159-4085-827D-A436C8A05A85}" dt="2021-05-18T17:02:57.524" v="696" actId="207"/>
          <ac:spMkLst>
            <pc:docMk/>
            <pc:sldMk cId="754520044" sldId="295"/>
            <ac:spMk id="82" creationId="{00C08158-A974-4107-8A7C-DD168E8C578A}"/>
          </ac:spMkLst>
        </pc:spChg>
        <pc:spChg chg="mod">
          <ac:chgData name="Ilektra" userId="31451ed9-3340-4d38-be88-712f436ba205" providerId="ADAL" clId="{1BC79F4F-3159-4085-827D-A436C8A05A85}" dt="2021-05-18T17:02:34.323" v="689" actId="207"/>
          <ac:spMkLst>
            <pc:docMk/>
            <pc:sldMk cId="754520044" sldId="295"/>
            <ac:spMk id="83" creationId="{946CE851-7EC6-400F-8B1F-4A822714A195}"/>
          </ac:spMkLst>
        </pc:spChg>
        <pc:spChg chg="add del mod">
          <ac:chgData name="Ilektra" userId="31451ed9-3340-4d38-be88-712f436ba205" providerId="ADAL" clId="{1BC79F4F-3159-4085-827D-A436C8A05A85}" dt="2021-05-18T17:03:00.592" v="697" actId="207"/>
          <ac:spMkLst>
            <pc:docMk/>
            <pc:sldMk cId="754520044" sldId="295"/>
            <ac:spMk id="87" creationId="{8413E8D6-99B8-4501-90AF-DABF9AB65608}"/>
          </ac:spMkLst>
        </pc:spChg>
        <pc:grpChg chg="add mod">
          <ac:chgData name="Ilektra" userId="31451ed9-3340-4d38-be88-712f436ba205" providerId="ADAL" clId="{1BC79F4F-3159-4085-827D-A436C8A05A85}" dt="2021-05-19T12:46:10.671" v="1655" actId="1076"/>
          <ac:grpSpMkLst>
            <pc:docMk/>
            <pc:sldMk cId="754520044" sldId="295"/>
            <ac:grpSpMk id="7" creationId="{435A105D-7D4F-4132-900A-0A1CB118CEBB}"/>
          </ac:grpSpMkLst>
        </pc:grpChg>
        <pc:grpChg chg="add del mod">
          <ac:chgData name="Ilektra" userId="31451ed9-3340-4d38-be88-712f436ba205" providerId="ADAL" clId="{1BC79F4F-3159-4085-827D-A436C8A05A85}" dt="2021-05-18T16:55:40.094" v="644"/>
          <ac:grpSpMkLst>
            <pc:docMk/>
            <pc:sldMk cId="754520044" sldId="295"/>
            <ac:grpSpMk id="14" creationId="{DB1DFDBE-64AD-4A41-B795-AE5A8544E562}"/>
          </ac:grpSpMkLst>
        </pc:grpChg>
        <pc:grpChg chg="mod">
          <ac:chgData name="Ilektra" userId="31451ed9-3340-4d38-be88-712f436ba205" providerId="ADAL" clId="{1BC79F4F-3159-4085-827D-A436C8A05A85}" dt="2021-05-18T16:55:36.157" v="641"/>
          <ac:grpSpMkLst>
            <pc:docMk/>
            <pc:sldMk cId="754520044" sldId="295"/>
            <ac:grpSpMk id="15" creationId="{E35E5C73-1A98-4D8E-8F4F-0E4CB76F11CC}"/>
          </ac:grpSpMkLst>
        </pc:grpChg>
        <pc:grpChg chg="del">
          <ac:chgData name="Ilektra" userId="31451ed9-3340-4d38-be88-712f436ba205" providerId="ADAL" clId="{1BC79F4F-3159-4085-827D-A436C8A05A85}" dt="2021-05-18T16:55:35.378" v="640" actId="478"/>
          <ac:grpSpMkLst>
            <pc:docMk/>
            <pc:sldMk cId="754520044" sldId="295"/>
            <ac:grpSpMk id="19" creationId="{EEC748A1-C7B9-41CD-B2F7-3D688DD55A85}"/>
          </ac:grpSpMkLst>
        </pc:grpChg>
        <pc:grpChg chg="add del mod">
          <ac:chgData name="Ilektra" userId="31451ed9-3340-4d38-be88-712f436ba205" providerId="ADAL" clId="{1BC79F4F-3159-4085-827D-A436C8A05A85}" dt="2021-05-18T16:55:43.964" v="646"/>
          <ac:grpSpMkLst>
            <pc:docMk/>
            <pc:sldMk cId="754520044" sldId="295"/>
            <ac:grpSpMk id="33" creationId="{B079D6D0-B3B5-45C2-8FB2-949D565AEDC7}"/>
          </ac:grpSpMkLst>
        </pc:grpChg>
        <pc:grpChg chg="mod">
          <ac:chgData name="Ilektra" userId="31451ed9-3340-4d38-be88-712f436ba205" providerId="ADAL" clId="{1BC79F4F-3159-4085-827D-A436C8A05A85}" dt="2021-05-18T16:55:40.105" v="645"/>
          <ac:grpSpMkLst>
            <pc:docMk/>
            <pc:sldMk cId="754520044" sldId="295"/>
            <ac:grpSpMk id="34" creationId="{C859B68B-9DAA-4F86-AA64-E7B891FB0445}"/>
          </ac:grpSpMkLst>
        </pc:grpChg>
        <pc:grpChg chg="add del mod">
          <ac:chgData name="Ilektra" userId="31451ed9-3340-4d38-be88-712f436ba205" providerId="ADAL" clId="{1BC79F4F-3159-4085-827D-A436C8A05A85}" dt="2021-05-18T16:57:20.164" v="656"/>
          <ac:grpSpMkLst>
            <pc:docMk/>
            <pc:sldMk cId="754520044" sldId="295"/>
            <ac:grpSpMk id="47" creationId="{52F66CEC-9DD8-4E28-84C2-E4E1F376E0F9}"/>
          </ac:grpSpMkLst>
        </pc:grpChg>
        <pc:grpChg chg="mod">
          <ac:chgData name="Ilektra" userId="31451ed9-3340-4d38-be88-712f436ba205" providerId="ADAL" clId="{1BC79F4F-3159-4085-827D-A436C8A05A85}" dt="2021-05-18T16:55:44.875" v="647"/>
          <ac:grpSpMkLst>
            <pc:docMk/>
            <pc:sldMk cId="754520044" sldId="295"/>
            <ac:grpSpMk id="48" creationId="{8FB375B5-FF52-452D-9391-7DA73773D8E9}"/>
          </ac:grpSpMkLst>
        </pc:grpChg>
        <pc:grpChg chg="add del mod">
          <ac:chgData name="Ilektra" userId="31451ed9-3340-4d38-be88-712f436ba205" providerId="ADAL" clId="{1BC79F4F-3159-4085-827D-A436C8A05A85}" dt="2021-05-18T16:57:25.775" v="658"/>
          <ac:grpSpMkLst>
            <pc:docMk/>
            <pc:sldMk cId="754520044" sldId="295"/>
            <ac:grpSpMk id="61" creationId="{1143864A-00CF-4983-AED7-1ACC95EB3C75}"/>
          </ac:grpSpMkLst>
        </pc:grpChg>
        <pc:grpChg chg="mod">
          <ac:chgData name="Ilektra" userId="31451ed9-3340-4d38-be88-712f436ba205" providerId="ADAL" clId="{1BC79F4F-3159-4085-827D-A436C8A05A85}" dt="2021-05-18T16:57:23.602" v="657"/>
          <ac:grpSpMkLst>
            <pc:docMk/>
            <pc:sldMk cId="754520044" sldId="295"/>
            <ac:grpSpMk id="62" creationId="{190199CE-49FD-48D5-B1ED-8B3307CCFDEA}"/>
          </ac:grpSpMkLst>
        </pc:grpChg>
        <pc:grpChg chg="add del mod">
          <ac:chgData name="Ilektra" userId="31451ed9-3340-4d38-be88-712f436ba205" providerId="ADAL" clId="{1BC79F4F-3159-4085-827D-A436C8A05A85}" dt="2021-05-18T17:02:08.906" v="682" actId="165"/>
          <ac:grpSpMkLst>
            <pc:docMk/>
            <pc:sldMk cId="754520044" sldId="295"/>
            <ac:grpSpMk id="75" creationId="{161499DE-A0AD-4AA5-A952-5794F4447D1E}"/>
          </ac:grpSpMkLst>
        </pc:grpChg>
        <pc:grpChg chg="mod topLvl">
          <ac:chgData name="Ilektra" userId="31451ed9-3340-4d38-be88-712f436ba205" providerId="ADAL" clId="{1BC79F4F-3159-4085-827D-A436C8A05A85}" dt="2021-05-18T17:03:10.358" v="698" actId="164"/>
          <ac:grpSpMkLst>
            <pc:docMk/>
            <pc:sldMk cId="754520044" sldId="295"/>
            <ac:grpSpMk id="76" creationId="{CF247470-0C82-4600-B9BE-92BDFF87941F}"/>
          </ac:grpSpMkLst>
        </pc:grpChg>
        <pc:picChg chg="add del">
          <ac:chgData name="Ilektra" userId="31451ed9-3340-4d38-be88-712f436ba205" providerId="ADAL" clId="{1BC79F4F-3159-4085-827D-A436C8A05A85}" dt="2021-05-18T16:57:29.285" v="660"/>
          <ac:picMkLst>
            <pc:docMk/>
            <pc:sldMk cId="754520044" sldId="295"/>
            <ac:picMk id="3" creationId="{612AD126-499F-4618-879F-289DC2F060C1}"/>
          </ac:picMkLst>
        </pc:picChg>
        <pc:picChg chg="mod">
          <ac:chgData name="Ilektra" userId="31451ed9-3340-4d38-be88-712f436ba205" providerId="ADAL" clId="{1BC79F4F-3159-4085-827D-A436C8A05A85}" dt="2021-05-18T16:55:36.157" v="641"/>
          <ac:picMkLst>
            <pc:docMk/>
            <pc:sldMk cId="754520044" sldId="295"/>
            <ac:picMk id="28" creationId="{390D5EF2-E050-4625-AEE6-B824B3DFDBE2}"/>
          </ac:picMkLst>
        </pc:picChg>
        <pc:picChg chg="mod">
          <ac:chgData name="Ilektra" userId="31451ed9-3340-4d38-be88-712f436ba205" providerId="ADAL" clId="{1BC79F4F-3159-4085-827D-A436C8A05A85}" dt="2021-05-18T16:55:36.157" v="641"/>
          <ac:picMkLst>
            <pc:docMk/>
            <pc:sldMk cId="754520044" sldId="295"/>
            <ac:picMk id="29" creationId="{5246BB2D-7418-423B-BA01-51E9A53AC832}"/>
          </ac:picMkLst>
        </pc:picChg>
        <pc:picChg chg="mod">
          <ac:chgData name="Ilektra" userId="31451ed9-3340-4d38-be88-712f436ba205" providerId="ADAL" clId="{1BC79F4F-3159-4085-827D-A436C8A05A85}" dt="2021-05-18T16:55:36.157" v="641"/>
          <ac:picMkLst>
            <pc:docMk/>
            <pc:sldMk cId="754520044" sldId="295"/>
            <ac:picMk id="30" creationId="{E52E4E6C-F87C-48CF-A4DC-E1B127D81D6E}"/>
          </ac:picMkLst>
        </pc:picChg>
        <pc:picChg chg="mod">
          <ac:chgData name="Ilektra" userId="31451ed9-3340-4d38-be88-712f436ba205" providerId="ADAL" clId="{1BC79F4F-3159-4085-827D-A436C8A05A85}" dt="2021-05-18T16:55:36.157" v="641"/>
          <ac:picMkLst>
            <pc:docMk/>
            <pc:sldMk cId="754520044" sldId="295"/>
            <ac:picMk id="32" creationId="{E490171A-61B0-4A62-A88B-934B2EAEC9B5}"/>
          </ac:picMkLst>
        </pc:picChg>
        <pc:picChg chg="mod">
          <ac:chgData name="Ilektra" userId="31451ed9-3340-4d38-be88-712f436ba205" providerId="ADAL" clId="{1BC79F4F-3159-4085-827D-A436C8A05A85}" dt="2021-05-18T16:55:40.105" v="645"/>
          <ac:picMkLst>
            <pc:docMk/>
            <pc:sldMk cId="754520044" sldId="295"/>
            <ac:picMk id="42" creationId="{522726DE-FE29-42C5-A30C-1D8A554413C0}"/>
          </ac:picMkLst>
        </pc:picChg>
        <pc:picChg chg="mod">
          <ac:chgData name="Ilektra" userId="31451ed9-3340-4d38-be88-712f436ba205" providerId="ADAL" clId="{1BC79F4F-3159-4085-827D-A436C8A05A85}" dt="2021-05-18T16:55:40.105" v="645"/>
          <ac:picMkLst>
            <pc:docMk/>
            <pc:sldMk cId="754520044" sldId="295"/>
            <ac:picMk id="43" creationId="{1BEB3902-92B3-4119-A34B-93A4F70518E6}"/>
          </ac:picMkLst>
        </pc:picChg>
        <pc:picChg chg="mod">
          <ac:chgData name="Ilektra" userId="31451ed9-3340-4d38-be88-712f436ba205" providerId="ADAL" clId="{1BC79F4F-3159-4085-827D-A436C8A05A85}" dt="2021-05-18T16:55:40.105" v="645"/>
          <ac:picMkLst>
            <pc:docMk/>
            <pc:sldMk cId="754520044" sldId="295"/>
            <ac:picMk id="44" creationId="{68D27875-289A-47AF-B494-F0D83B5F4662}"/>
          </ac:picMkLst>
        </pc:picChg>
        <pc:picChg chg="mod">
          <ac:chgData name="Ilektra" userId="31451ed9-3340-4d38-be88-712f436ba205" providerId="ADAL" clId="{1BC79F4F-3159-4085-827D-A436C8A05A85}" dt="2021-05-18T16:55:40.105" v="645"/>
          <ac:picMkLst>
            <pc:docMk/>
            <pc:sldMk cId="754520044" sldId="295"/>
            <ac:picMk id="46" creationId="{2707D943-483A-44A1-B253-5CFBE0FBF6EC}"/>
          </ac:picMkLst>
        </pc:picChg>
        <pc:picChg chg="mod">
          <ac:chgData name="Ilektra" userId="31451ed9-3340-4d38-be88-712f436ba205" providerId="ADAL" clId="{1BC79F4F-3159-4085-827D-A436C8A05A85}" dt="2021-05-18T16:57:05.103" v="655" actId="27349"/>
          <ac:picMkLst>
            <pc:docMk/>
            <pc:sldMk cId="754520044" sldId="295"/>
            <ac:picMk id="56" creationId="{ADFAA317-FBE9-4706-8473-5EBD1554FFC0}"/>
          </ac:picMkLst>
        </pc:picChg>
        <pc:picChg chg="mod">
          <ac:chgData name="Ilektra" userId="31451ed9-3340-4d38-be88-712f436ba205" providerId="ADAL" clId="{1BC79F4F-3159-4085-827D-A436C8A05A85}" dt="2021-05-18T16:56:32.434" v="651" actId="1076"/>
          <ac:picMkLst>
            <pc:docMk/>
            <pc:sldMk cId="754520044" sldId="295"/>
            <ac:picMk id="57" creationId="{4191529F-FCD2-4AA7-8A16-BC68B95E44A9}"/>
          </ac:picMkLst>
        </pc:picChg>
        <pc:picChg chg="mod">
          <ac:chgData name="Ilektra" userId="31451ed9-3340-4d38-be88-712f436ba205" providerId="ADAL" clId="{1BC79F4F-3159-4085-827D-A436C8A05A85}" dt="2021-05-18T16:57:05.103" v="655" actId="27349"/>
          <ac:picMkLst>
            <pc:docMk/>
            <pc:sldMk cId="754520044" sldId="295"/>
            <ac:picMk id="58" creationId="{B7D65E20-83F8-44AC-8A00-7CC2F8820924}"/>
          </ac:picMkLst>
        </pc:picChg>
        <pc:picChg chg="mod">
          <ac:chgData name="Ilektra" userId="31451ed9-3340-4d38-be88-712f436ba205" providerId="ADAL" clId="{1BC79F4F-3159-4085-827D-A436C8A05A85}" dt="2021-05-18T16:55:44.875" v="647"/>
          <ac:picMkLst>
            <pc:docMk/>
            <pc:sldMk cId="754520044" sldId="295"/>
            <ac:picMk id="60" creationId="{118A5775-556C-49E8-8174-100C7082D2E0}"/>
          </ac:picMkLst>
        </pc:picChg>
        <pc:picChg chg="mod">
          <ac:chgData name="Ilektra" userId="31451ed9-3340-4d38-be88-712f436ba205" providerId="ADAL" clId="{1BC79F4F-3159-4085-827D-A436C8A05A85}" dt="2021-05-18T16:57:23.602" v="657"/>
          <ac:picMkLst>
            <pc:docMk/>
            <pc:sldMk cId="754520044" sldId="295"/>
            <ac:picMk id="70" creationId="{C74264D8-D3AE-4E3A-B072-CCBD50FA46DC}"/>
          </ac:picMkLst>
        </pc:picChg>
        <pc:picChg chg="mod">
          <ac:chgData name="Ilektra" userId="31451ed9-3340-4d38-be88-712f436ba205" providerId="ADAL" clId="{1BC79F4F-3159-4085-827D-A436C8A05A85}" dt="2021-05-18T16:57:23.602" v="657"/>
          <ac:picMkLst>
            <pc:docMk/>
            <pc:sldMk cId="754520044" sldId="295"/>
            <ac:picMk id="71" creationId="{6C750D1D-B3B2-47C7-A68F-FC5E94A16DFD}"/>
          </ac:picMkLst>
        </pc:picChg>
        <pc:picChg chg="mod">
          <ac:chgData name="Ilektra" userId="31451ed9-3340-4d38-be88-712f436ba205" providerId="ADAL" clId="{1BC79F4F-3159-4085-827D-A436C8A05A85}" dt="2021-05-18T16:57:23.602" v="657"/>
          <ac:picMkLst>
            <pc:docMk/>
            <pc:sldMk cId="754520044" sldId="295"/>
            <ac:picMk id="72" creationId="{A38944C0-E3F5-4227-8220-637525EE9CC4}"/>
          </ac:picMkLst>
        </pc:picChg>
        <pc:picChg chg="mod">
          <ac:chgData name="Ilektra" userId="31451ed9-3340-4d38-be88-712f436ba205" providerId="ADAL" clId="{1BC79F4F-3159-4085-827D-A436C8A05A85}" dt="2021-05-18T16:57:23.602" v="657"/>
          <ac:picMkLst>
            <pc:docMk/>
            <pc:sldMk cId="754520044" sldId="295"/>
            <ac:picMk id="74" creationId="{DEF857BC-7E15-4AD8-9C27-204DCDEE3E89}"/>
          </ac:picMkLst>
        </pc:picChg>
        <pc:picChg chg="del mod">
          <ac:chgData name="Ilektra" userId="31451ed9-3340-4d38-be88-712f436ba205" providerId="ADAL" clId="{1BC79F4F-3159-4085-827D-A436C8A05A85}" dt="2021-05-18T17:02:18.903" v="684" actId="21"/>
          <ac:picMkLst>
            <pc:docMk/>
            <pc:sldMk cId="754520044" sldId="295"/>
            <ac:picMk id="84" creationId="{9AC3A824-CFB2-4312-BE5D-171E49F7A291}"/>
          </ac:picMkLst>
        </pc:picChg>
        <pc:picChg chg="mod">
          <ac:chgData name="Ilektra" userId="31451ed9-3340-4d38-be88-712f436ba205" providerId="ADAL" clId="{1BC79F4F-3159-4085-827D-A436C8A05A85}" dt="2021-05-18T17:02:34.323" v="689" actId="207"/>
          <ac:picMkLst>
            <pc:docMk/>
            <pc:sldMk cId="754520044" sldId="295"/>
            <ac:picMk id="85" creationId="{D013F3E4-E18B-4CE8-B73F-46363BA767F8}"/>
          </ac:picMkLst>
        </pc:picChg>
        <pc:picChg chg="del mod">
          <ac:chgData name="Ilektra" userId="31451ed9-3340-4d38-be88-712f436ba205" providerId="ADAL" clId="{1BC79F4F-3159-4085-827D-A436C8A05A85}" dt="2021-05-18T17:02:29.779" v="687" actId="21"/>
          <ac:picMkLst>
            <pc:docMk/>
            <pc:sldMk cId="754520044" sldId="295"/>
            <ac:picMk id="86" creationId="{F514720D-0C01-476A-9B31-52B35E422B25}"/>
          </ac:picMkLst>
        </pc:picChg>
        <pc:picChg chg="mod">
          <ac:chgData name="Ilektra" userId="31451ed9-3340-4d38-be88-712f436ba205" providerId="ADAL" clId="{1BC79F4F-3159-4085-827D-A436C8A05A85}" dt="2021-05-18T17:02:34.323" v="689" actId="207"/>
          <ac:picMkLst>
            <pc:docMk/>
            <pc:sldMk cId="754520044" sldId="295"/>
            <ac:picMk id="88" creationId="{EEAF87D7-9994-4683-A191-C7B2CF20D9ED}"/>
          </ac:picMkLst>
        </pc:picChg>
        <pc:picChg chg="add mod">
          <ac:chgData name="Ilektra" userId="31451ed9-3340-4d38-be88-712f436ba205" providerId="ADAL" clId="{1BC79F4F-3159-4085-827D-A436C8A05A85}" dt="2021-05-19T18:46:33.698" v="3491" actId="1037"/>
          <ac:picMkLst>
            <pc:docMk/>
            <pc:sldMk cId="754520044" sldId="295"/>
            <ac:picMk id="89" creationId="{95BD742F-0DCB-4F9A-8A1D-FD2024A3E497}"/>
          </ac:picMkLst>
        </pc:picChg>
        <pc:picChg chg="add mod">
          <ac:chgData name="Ilektra" userId="31451ed9-3340-4d38-be88-712f436ba205" providerId="ADAL" clId="{1BC79F4F-3159-4085-827D-A436C8A05A85}" dt="2021-05-19T18:46:45.701" v="3494" actId="1036"/>
          <ac:picMkLst>
            <pc:docMk/>
            <pc:sldMk cId="754520044" sldId="295"/>
            <ac:picMk id="90" creationId="{9231A542-5768-4417-9B08-20F10CEA7E6B}"/>
          </ac:picMkLst>
        </pc:picChg>
      </pc:sldChg>
      <pc:sldChg chg="addSp delSp modSp add mod addCm delCm modCm">
        <pc:chgData name="Ilektra" userId="31451ed9-3340-4d38-be88-712f436ba205" providerId="ADAL" clId="{1BC79F4F-3159-4085-827D-A436C8A05A85}" dt="2021-05-27T09:00:49.138" v="6435" actId="207"/>
        <pc:sldMkLst>
          <pc:docMk/>
          <pc:sldMk cId="3641433535" sldId="296"/>
        </pc:sldMkLst>
        <pc:spChg chg="mod">
          <ac:chgData name="Ilektra" userId="31451ed9-3340-4d38-be88-712f436ba205" providerId="ADAL" clId="{1BC79F4F-3159-4085-827D-A436C8A05A85}" dt="2021-05-20T13:30:54.156" v="3924" actId="14100"/>
          <ac:spMkLst>
            <pc:docMk/>
            <pc:sldMk cId="3641433535" sldId="296"/>
            <ac:spMk id="2" creationId="{00000000-0000-0000-0000-000000000000}"/>
          </ac:spMkLst>
        </pc:spChg>
        <pc:spChg chg="add mod">
          <ac:chgData name="Ilektra" userId="31451ed9-3340-4d38-be88-712f436ba205" providerId="ADAL" clId="{1BC79F4F-3159-4085-827D-A436C8A05A85}" dt="2021-05-19T12:16:27.296" v="1420"/>
          <ac:spMkLst>
            <pc:docMk/>
            <pc:sldMk cId="3641433535" sldId="296"/>
            <ac:spMk id="7" creationId="{6D1F5F78-D7B3-492E-B4EC-8A4A312E8610}"/>
          </ac:spMkLst>
        </pc:spChg>
        <pc:spChg chg="add del mod">
          <ac:chgData name="Ilektra" userId="31451ed9-3340-4d38-be88-712f436ba205" providerId="ADAL" clId="{1BC79F4F-3159-4085-827D-A436C8A05A85}" dt="2021-05-21T13:53:57.205" v="4292" actId="767"/>
          <ac:spMkLst>
            <pc:docMk/>
            <pc:sldMk cId="3641433535" sldId="296"/>
            <ac:spMk id="8" creationId="{1B576F23-C908-41DB-8DB6-7F04335E104D}"/>
          </ac:spMkLst>
        </pc:spChg>
        <pc:spChg chg="add mod">
          <ac:chgData name="Ilektra" userId="31451ed9-3340-4d38-be88-712f436ba205" providerId="ADAL" clId="{1BC79F4F-3159-4085-827D-A436C8A05A85}" dt="2021-05-20T14:11:58.327" v="3966" actId="1036"/>
          <ac:spMkLst>
            <pc:docMk/>
            <pc:sldMk cId="3641433535" sldId="296"/>
            <ac:spMk id="9" creationId="{9E243925-D90A-4D69-AF59-4A5930BCFF18}"/>
          </ac:spMkLst>
        </pc:spChg>
        <pc:spChg chg="mod">
          <ac:chgData name="Ilektra" userId="31451ed9-3340-4d38-be88-712f436ba205" providerId="ADAL" clId="{1BC79F4F-3159-4085-827D-A436C8A05A85}" dt="2021-05-27T09:00:49.138" v="6435" actId="207"/>
          <ac:spMkLst>
            <pc:docMk/>
            <pc:sldMk cId="3641433535" sldId="296"/>
            <ac:spMk id="10" creationId="{0C2A38FB-88E7-4C43-B7D2-F6481D5EBCFA}"/>
          </ac:spMkLst>
        </pc:spChg>
        <pc:spChg chg="del">
          <ac:chgData name="Ilektra" userId="31451ed9-3340-4d38-be88-712f436ba205" providerId="ADAL" clId="{1BC79F4F-3159-4085-827D-A436C8A05A85}" dt="2021-05-18T17:03:51.796" v="703" actId="478"/>
          <ac:spMkLst>
            <pc:docMk/>
            <pc:sldMk cId="3641433535" sldId="296"/>
            <ac:spMk id="13" creationId="{8D6C7F15-EE7F-43C7-993A-4E02DD10F072}"/>
          </ac:spMkLst>
        </pc:spChg>
        <pc:spChg chg="add mod">
          <ac:chgData name="Ilektra" userId="31451ed9-3340-4d38-be88-712f436ba205" providerId="ADAL" clId="{1BC79F4F-3159-4085-827D-A436C8A05A85}" dt="2021-05-20T14:11:58.327" v="3966" actId="1036"/>
          <ac:spMkLst>
            <pc:docMk/>
            <pc:sldMk cId="3641433535" sldId="296"/>
            <ac:spMk id="15" creationId="{4C74EBB9-AC70-4896-98E3-C2E08E333F1D}"/>
          </ac:spMkLst>
        </pc:spChg>
        <pc:graphicFrameChg chg="add del mod modGraphic">
          <ac:chgData name="Ilektra" userId="31451ed9-3340-4d38-be88-712f436ba205" providerId="ADAL" clId="{1BC79F4F-3159-4085-827D-A436C8A05A85}" dt="2021-05-21T13:43:33.916" v="4268" actId="21"/>
          <ac:graphicFrameMkLst>
            <pc:docMk/>
            <pc:sldMk cId="3641433535" sldId="296"/>
            <ac:graphicFrameMk id="3" creationId="{5DBC178A-A8CE-42B9-8C17-48E3D9B54C63}"/>
          </ac:graphicFrameMkLst>
        </pc:graphicFrameChg>
        <pc:graphicFrameChg chg="add del mod modGraphic">
          <ac:chgData name="Ilektra" userId="31451ed9-3340-4d38-be88-712f436ba205" providerId="ADAL" clId="{1BC79F4F-3159-4085-827D-A436C8A05A85}" dt="2021-05-20T14:14:50.292" v="3981" actId="21"/>
          <ac:graphicFrameMkLst>
            <pc:docMk/>
            <pc:sldMk cId="3641433535" sldId="296"/>
            <ac:graphicFrameMk id="8" creationId="{411D4265-124F-4F33-AA85-CD9B9AC226C4}"/>
          </ac:graphicFrameMkLst>
        </pc:graphicFrameChg>
        <pc:graphicFrameChg chg="add del mod">
          <ac:chgData name="Ilektra" userId="31451ed9-3340-4d38-be88-712f436ba205" providerId="ADAL" clId="{1BC79F4F-3159-4085-827D-A436C8A05A85}" dt="2021-05-20T14:57:44.666" v="4044" actId="478"/>
          <ac:graphicFrameMkLst>
            <pc:docMk/>
            <pc:sldMk cId="3641433535" sldId="296"/>
            <ac:graphicFrameMk id="16" creationId="{59A63A81-BC20-4B19-B0B2-F7F56FABD45F}"/>
          </ac:graphicFrameMkLst>
        </pc:graphicFrameChg>
        <pc:picChg chg="del">
          <ac:chgData name="Ilektra" userId="31451ed9-3340-4d38-be88-712f436ba205" providerId="ADAL" clId="{1BC79F4F-3159-4085-827D-A436C8A05A85}" dt="2021-05-27T08:03:15.751" v="6374" actId="478"/>
          <ac:picMkLst>
            <pc:docMk/>
            <pc:sldMk cId="3641433535" sldId="296"/>
            <ac:picMk id="6" creationId="{00000000-0000-0000-0000-000000000000}"/>
          </ac:picMkLst>
        </pc:picChg>
        <pc:picChg chg="add del mod">
          <ac:chgData name="Ilektra" userId="31451ed9-3340-4d38-be88-712f436ba205" providerId="ADAL" clId="{1BC79F4F-3159-4085-827D-A436C8A05A85}" dt="2021-05-19T19:32:05.302" v="3533" actId="21"/>
          <ac:picMkLst>
            <pc:docMk/>
            <pc:sldMk cId="3641433535" sldId="296"/>
            <ac:picMk id="8" creationId="{320A8C98-4411-4373-A319-EECE5BB4ACB1}"/>
          </ac:picMkLst>
        </pc:picChg>
        <pc:picChg chg="add del mod">
          <ac:chgData name="Ilektra" userId="31451ed9-3340-4d38-be88-712f436ba205" providerId="ADAL" clId="{1BC79F4F-3159-4085-827D-A436C8A05A85}" dt="2021-05-19T19:32:12.228" v="3535" actId="21"/>
          <ac:picMkLst>
            <pc:docMk/>
            <pc:sldMk cId="3641433535" sldId="296"/>
            <ac:picMk id="11" creationId="{BC60AC12-E809-46C7-8F5C-9236FC3D9D42}"/>
          </ac:picMkLst>
        </pc:picChg>
        <pc:picChg chg="add mod">
          <ac:chgData name="Ilektra" userId="31451ed9-3340-4d38-be88-712f436ba205" providerId="ADAL" clId="{1BC79F4F-3159-4085-827D-A436C8A05A85}" dt="2021-05-20T14:14:08.503" v="3979" actId="1076"/>
          <ac:picMkLst>
            <pc:docMk/>
            <pc:sldMk cId="3641433535" sldId="296"/>
            <ac:picMk id="12" creationId="{7B5BBDA5-8F74-49AD-85BE-CA58308E4165}"/>
          </ac:picMkLst>
        </pc:picChg>
        <pc:picChg chg="add mod">
          <ac:chgData name="Ilektra" userId="31451ed9-3340-4d38-be88-712f436ba205" providerId="ADAL" clId="{1BC79F4F-3159-4085-827D-A436C8A05A85}" dt="2021-05-27T08:03:16.336" v="6375"/>
          <ac:picMkLst>
            <pc:docMk/>
            <pc:sldMk cId="3641433535" sldId="296"/>
            <ac:picMk id="13" creationId="{6C3E1D82-58AC-4BBB-A98B-5590BF2B82A5}"/>
          </ac:picMkLst>
        </pc:picChg>
        <pc:picChg chg="add mod">
          <ac:chgData name="Ilektra" userId="31451ed9-3340-4d38-be88-712f436ba205" providerId="ADAL" clId="{1BC79F4F-3159-4085-827D-A436C8A05A85}" dt="2021-05-20T14:11:58.327" v="3966" actId="1036"/>
          <ac:picMkLst>
            <pc:docMk/>
            <pc:sldMk cId="3641433535" sldId="296"/>
            <ac:picMk id="14" creationId="{D1179527-B38D-4693-82A0-A3F4CB76F952}"/>
          </ac:picMkLst>
        </pc:picChg>
      </pc:sldChg>
      <pc:sldChg chg="addSp delSp modSp add del mod">
        <pc:chgData name="Ilektra" userId="31451ed9-3340-4d38-be88-712f436ba205" providerId="ADAL" clId="{1BC79F4F-3159-4085-827D-A436C8A05A85}" dt="2021-05-19T12:20:44.086" v="1460" actId="47"/>
        <pc:sldMkLst>
          <pc:docMk/>
          <pc:sldMk cId="1123797815" sldId="297"/>
        </pc:sldMkLst>
        <pc:spChg chg="mod">
          <ac:chgData name="Ilektra" userId="31451ed9-3340-4d38-be88-712f436ba205" providerId="ADAL" clId="{1BC79F4F-3159-4085-827D-A436C8A05A85}" dt="2021-05-19T12:20:34.528" v="1459"/>
          <ac:spMkLst>
            <pc:docMk/>
            <pc:sldMk cId="1123797815" sldId="297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19T12:19:04.093" v="1458" actId="14100"/>
          <ac:spMkLst>
            <pc:docMk/>
            <pc:sldMk cId="1123797815" sldId="297"/>
            <ac:spMk id="10" creationId="{0C2A38FB-88E7-4C43-B7D2-F6481D5EBCFA}"/>
          </ac:spMkLst>
        </pc:spChg>
        <pc:spChg chg="add del mod">
          <ac:chgData name="Ilektra" userId="31451ed9-3340-4d38-be88-712f436ba205" providerId="ADAL" clId="{1BC79F4F-3159-4085-827D-A436C8A05A85}" dt="2021-05-19T12:16:39.033" v="1422"/>
          <ac:spMkLst>
            <pc:docMk/>
            <pc:sldMk cId="1123797815" sldId="297"/>
            <ac:spMk id="11" creationId="{DA2BF679-734B-48CE-A98E-20F773F00957}"/>
          </ac:spMkLst>
        </pc:spChg>
        <pc:picChg chg="add mod">
          <ac:chgData name="Ilektra" userId="31451ed9-3340-4d38-be88-712f436ba205" providerId="ADAL" clId="{1BC79F4F-3159-4085-827D-A436C8A05A85}" dt="2021-05-19T12:18:59.902" v="1457" actId="1076"/>
          <ac:picMkLst>
            <pc:docMk/>
            <pc:sldMk cId="1123797815" sldId="297"/>
            <ac:picMk id="7" creationId="{7F0F3B96-5FDE-4B03-B918-AC5DE9E3929F}"/>
          </ac:picMkLst>
        </pc:picChg>
        <pc:picChg chg="add mod">
          <ac:chgData name="Ilektra" userId="31451ed9-3340-4d38-be88-712f436ba205" providerId="ADAL" clId="{1BC79F4F-3159-4085-827D-A436C8A05A85}" dt="2021-05-19T12:18:55.868" v="1456" actId="1076"/>
          <ac:picMkLst>
            <pc:docMk/>
            <pc:sldMk cId="1123797815" sldId="297"/>
            <ac:picMk id="8" creationId="{FC306B6C-6C71-4D7B-8D77-6C3CBB46E613}"/>
          </ac:picMkLst>
        </pc:picChg>
        <pc:picChg chg="add mod">
          <ac:chgData name="Ilektra" userId="31451ed9-3340-4d38-be88-712f436ba205" providerId="ADAL" clId="{1BC79F4F-3159-4085-827D-A436C8A05A85}" dt="2021-05-19T12:18:55.868" v="1456" actId="1076"/>
          <ac:picMkLst>
            <pc:docMk/>
            <pc:sldMk cId="1123797815" sldId="297"/>
            <ac:picMk id="9" creationId="{0C979BDD-B807-4191-BA3B-B4EE0D83BFB1}"/>
          </ac:picMkLst>
        </pc:picChg>
      </pc:sldChg>
      <pc:sldChg chg="addSp delSp modSp add mod">
        <pc:chgData name="Ilektra" userId="31451ed9-3340-4d38-be88-712f436ba205" providerId="ADAL" clId="{1BC79F4F-3159-4085-827D-A436C8A05A85}" dt="2021-05-27T08:03:24.719" v="6379"/>
        <pc:sldMkLst>
          <pc:docMk/>
          <pc:sldMk cId="1949960182" sldId="298"/>
        </pc:sldMkLst>
        <pc:spChg chg="mod">
          <ac:chgData name="Ilektra" userId="31451ed9-3340-4d38-be88-712f436ba205" providerId="ADAL" clId="{1BC79F4F-3159-4085-827D-A436C8A05A85}" dt="2021-05-19T12:28:57.663" v="1500" actId="20577"/>
          <ac:spMkLst>
            <pc:docMk/>
            <pc:sldMk cId="1949960182" sldId="298"/>
            <ac:spMk id="2" creationId="{00000000-0000-0000-0000-000000000000}"/>
          </ac:spMkLst>
        </pc:spChg>
        <pc:spChg chg="del">
          <ac:chgData name="Ilektra" userId="31451ed9-3340-4d38-be88-712f436ba205" providerId="ADAL" clId="{1BC79F4F-3159-4085-827D-A436C8A05A85}" dt="2021-05-18T17:06:03.639" v="738" actId="478"/>
          <ac:spMkLst>
            <pc:docMk/>
            <pc:sldMk cId="1949960182" sldId="298"/>
            <ac:spMk id="10" creationId="{0C2A38FB-88E7-4C43-B7D2-F6481D5EBCFA}"/>
          </ac:spMkLst>
        </pc:spChg>
        <pc:spChg chg="add del mod">
          <ac:chgData name="Ilektra" userId="31451ed9-3340-4d38-be88-712f436ba205" providerId="ADAL" clId="{1BC79F4F-3159-4085-827D-A436C8A05A85}" dt="2021-05-18T17:06:07.288" v="739" actId="478"/>
          <ac:spMkLst>
            <pc:docMk/>
            <pc:sldMk cId="1949960182" sldId="298"/>
            <ac:spMk id="11" creationId="{D8B2DF97-1E70-4E1E-BFFF-87CDC3489D81}"/>
          </ac:spMkLst>
        </pc:spChg>
        <pc:spChg chg="add mod">
          <ac:chgData name="Ilektra" userId="31451ed9-3340-4d38-be88-712f436ba205" providerId="ADAL" clId="{1BC79F4F-3159-4085-827D-A436C8A05A85}" dt="2021-05-19T12:53:29.393" v="1747" actId="1036"/>
          <ac:spMkLst>
            <pc:docMk/>
            <pc:sldMk cId="1949960182" sldId="298"/>
            <ac:spMk id="12" creationId="{E592A919-F186-46E7-AD5D-AD8BC756A2A8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26" creationId="{A55CDA4C-0D11-4D65-A89A-37AF54DAF5AB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27" creationId="{905CB006-3A72-4CC8-B58A-A21B706556C2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28" creationId="{F59FD1E0-3A3B-4417-A625-9A2FF256FE05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29" creationId="{0CDFDCD0-43E2-4C31-AC7C-7C3536A4423B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30" creationId="{1FB7D2C2-1B10-4F92-8C79-42A2BC4A96F4}"/>
          </ac:spMkLst>
        </pc:spChg>
        <pc:spChg chg="mod topLvl">
          <ac:chgData name="Ilektra" userId="31451ed9-3340-4d38-be88-712f436ba205" providerId="ADAL" clId="{1BC79F4F-3159-4085-827D-A436C8A05A85}" dt="2021-05-19T12:53:06.267" v="1741" actId="165"/>
          <ac:spMkLst>
            <pc:docMk/>
            <pc:sldMk cId="1949960182" sldId="298"/>
            <ac:spMk id="31" creationId="{E37BAF32-4571-4411-9A86-F474795A1974}"/>
          </ac:spMkLst>
        </pc:spChg>
        <pc:spChg chg="add mod">
          <ac:chgData name="Ilektra" userId="31451ed9-3340-4d38-be88-712f436ba205" providerId="ADAL" clId="{1BC79F4F-3159-4085-827D-A436C8A05A85}" dt="2021-05-19T12:53:29.393" v="1747" actId="1036"/>
          <ac:spMkLst>
            <pc:docMk/>
            <pc:sldMk cId="1949960182" sldId="298"/>
            <ac:spMk id="32" creationId="{07692756-9AFD-44FC-BA38-04B9B948E69D}"/>
          </ac:spMkLst>
        </pc:spChg>
        <pc:spChg chg="add mod">
          <ac:chgData name="Ilektra" userId="31451ed9-3340-4d38-be88-712f436ba205" providerId="ADAL" clId="{1BC79F4F-3159-4085-827D-A436C8A05A85}" dt="2021-05-19T12:53:29.393" v="1747" actId="1036"/>
          <ac:spMkLst>
            <pc:docMk/>
            <pc:sldMk cId="1949960182" sldId="298"/>
            <ac:spMk id="33" creationId="{BEA4B79C-F9B2-4979-A842-14DB22C42D0C}"/>
          </ac:spMkLst>
        </pc:spChg>
        <pc:spChg chg="add mod">
          <ac:chgData name="Ilektra" userId="31451ed9-3340-4d38-be88-712f436ba205" providerId="ADAL" clId="{1BC79F4F-3159-4085-827D-A436C8A05A85}" dt="2021-05-19T12:53:29.393" v="1747" actId="1036"/>
          <ac:spMkLst>
            <pc:docMk/>
            <pc:sldMk cId="1949960182" sldId="298"/>
            <ac:spMk id="34" creationId="{6C791A4C-46F8-4FED-B15D-52F62AD0CBFD}"/>
          </ac:spMkLst>
        </pc:spChg>
        <pc:spChg chg="add mod">
          <ac:chgData name="Ilektra" userId="31451ed9-3340-4d38-be88-712f436ba205" providerId="ADAL" clId="{1BC79F4F-3159-4085-827D-A436C8A05A85}" dt="2021-05-19T12:53:29.393" v="1747" actId="1036"/>
          <ac:spMkLst>
            <pc:docMk/>
            <pc:sldMk cId="1949960182" sldId="298"/>
            <ac:spMk id="35" creationId="{E6964113-807B-4D13-9D21-2BB4759EB15D}"/>
          </ac:spMkLst>
        </pc:spChg>
        <pc:spChg chg="mod">
          <ac:chgData name="Ilektra" userId="31451ed9-3340-4d38-be88-712f436ba205" providerId="ADAL" clId="{1BC79F4F-3159-4085-827D-A436C8A05A85}" dt="2021-05-19T12:53:32.367" v="1748" actId="1036"/>
          <ac:spMkLst>
            <pc:docMk/>
            <pc:sldMk cId="1949960182" sldId="298"/>
            <ac:spMk id="36" creationId="{7CE95939-96E7-4262-BE17-AEC8D045BFE4}"/>
          </ac:spMkLst>
        </pc:spChg>
        <pc:spChg chg="add mod">
          <ac:chgData name="Ilektra" userId="31451ed9-3340-4d38-be88-712f436ba205" providerId="ADAL" clId="{1BC79F4F-3159-4085-827D-A436C8A05A85}" dt="2021-05-19T12:16:41.169" v="1423"/>
          <ac:spMkLst>
            <pc:docMk/>
            <pc:sldMk cId="1949960182" sldId="298"/>
            <ac:spMk id="37" creationId="{120FB59E-F0BC-4C23-BE39-78E854ACD6EB}"/>
          </ac:spMkLst>
        </pc:spChg>
        <pc:grpChg chg="add del mod">
          <ac:chgData name="Ilektra" userId="31451ed9-3340-4d38-be88-712f436ba205" providerId="ADAL" clId="{1BC79F4F-3159-4085-827D-A436C8A05A85}" dt="2021-05-24T09:51:04.599" v="5576" actId="1076"/>
          <ac:grpSpMkLst>
            <pc:docMk/>
            <pc:sldMk cId="1949960182" sldId="298"/>
            <ac:grpSpMk id="13" creationId="{BE6A578A-6E76-458F-8809-D9F5826BBF81}"/>
          </ac:grpSpMkLst>
        </pc:grpChg>
        <pc:picChg chg="del">
          <ac:chgData name="Ilektra" userId="31451ed9-3340-4d38-be88-712f436ba205" providerId="ADAL" clId="{1BC79F4F-3159-4085-827D-A436C8A05A85}" dt="2021-05-27T08:03:23.995" v="6378" actId="478"/>
          <ac:picMkLst>
            <pc:docMk/>
            <pc:sldMk cId="1949960182" sldId="298"/>
            <ac:picMk id="6" creationId="{00000000-0000-0000-0000-000000000000}"/>
          </ac:picMkLst>
        </pc:picChg>
        <pc:picChg chg="add del mod">
          <ac:chgData name="Ilektra" userId="31451ed9-3340-4d38-be88-712f436ba205" providerId="ADAL" clId="{1BC79F4F-3159-4085-827D-A436C8A05A85}" dt="2021-05-21T13:28:57.639" v="4127" actId="478"/>
          <ac:picMkLst>
            <pc:docMk/>
            <pc:sldMk cId="1949960182" sldId="298"/>
            <ac:picMk id="7" creationId="{0EA99631-087B-4A2B-88A4-7A63BDC042CB}"/>
          </ac:picMkLst>
        </pc:picChg>
        <pc:picChg chg="del">
          <ac:chgData name="Ilektra" userId="31451ed9-3340-4d38-be88-712f436ba205" providerId="ADAL" clId="{1BC79F4F-3159-4085-827D-A436C8A05A85}" dt="2021-05-18T17:06:03.639" v="738" actId="478"/>
          <ac:picMkLst>
            <pc:docMk/>
            <pc:sldMk cId="1949960182" sldId="298"/>
            <ac:picMk id="7" creationId="{7F0F3B96-5FDE-4B03-B918-AC5DE9E3929F}"/>
          </ac:picMkLst>
        </pc:picChg>
        <pc:picChg chg="del">
          <ac:chgData name="Ilektra" userId="31451ed9-3340-4d38-be88-712f436ba205" providerId="ADAL" clId="{1BC79F4F-3159-4085-827D-A436C8A05A85}" dt="2021-05-18T17:06:03.639" v="738" actId="478"/>
          <ac:picMkLst>
            <pc:docMk/>
            <pc:sldMk cId="1949960182" sldId="298"/>
            <ac:picMk id="8" creationId="{FC306B6C-6C71-4D7B-8D77-6C3CBB46E613}"/>
          </ac:picMkLst>
        </pc:picChg>
        <pc:picChg chg="del">
          <ac:chgData name="Ilektra" userId="31451ed9-3340-4d38-be88-712f436ba205" providerId="ADAL" clId="{1BC79F4F-3159-4085-827D-A436C8A05A85}" dt="2021-05-18T17:06:03.639" v="738" actId="478"/>
          <ac:picMkLst>
            <pc:docMk/>
            <pc:sldMk cId="1949960182" sldId="298"/>
            <ac:picMk id="9" creationId="{0C979BDD-B807-4191-BA3B-B4EE0D83BFB1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4" creationId="{3B7DDFE5-0AC5-4440-BF50-36C02D975731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5" creationId="{36AD7D28-91AF-405E-9A24-A9F020C1B248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6" creationId="{5AB1B063-132C-4542-952D-38E16EC2C8CD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7" creationId="{EB88953F-210B-4DCB-A43D-856542CF60B9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8" creationId="{F11019DB-CBFF-4711-8604-B54F1B6FCB22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19" creationId="{23C50DAA-13FC-4B28-9520-053E1772DAE5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0" creationId="{46A7F6D9-7EA0-49B1-9CEB-EA54DCE4AB9F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1" creationId="{26DBDF4C-D731-48E7-B2FF-99B33AF358E5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2" creationId="{DACA5C68-6E43-4047-9E3F-2C1EE75E8D66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3" creationId="{6DEF288A-DABC-4116-B900-C64C36626347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4" creationId="{2E9FB308-A4E9-4379-8F6E-4991A9A2E10F}"/>
          </ac:picMkLst>
        </pc:picChg>
        <pc:picChg chg="mod topLvl">
          <ac:chgData name="Ilektra" userId="31451ed9-3340-4d38-be88-712f436ba205" providerId="ADAL" clId="{1BC79F4F-3159-4085-827D-A436C8A05A85}" dt="2021-05-19T12:53:06.267" v="1741" actId="165"/>
          <ac:picMkLst>
            <pc:docMk/>
            <pc:sldMk cId="1949960182" sldId="298"/>
            <ac:picMk id="25" creationId="{D471EFDC-7F1C-47AF-845D-109543FA843E}"/>
          </ac:picMkLst>
        </pc:picChg>
        <pc:picChg chg="add mod">
          <ac:chgData name="Ilektra" userId="31451ed9-3340-4d38-be88-712f436ba205" providerId="ADAL" clId="{1BC79F4F-3159-4085-827D-A436C8A05A85}" dt="2021-05-27T08:03:24.719" v="6379"/>
          <ac:picMkLst>
            <pc:docMk/>
            <pc:sldMk cId="1949960182" sldId="298"/>
            <ac:picMk id="38" creationId="{415A285C-E454-4AC2-BF48-D59CCF21FFE8}"/>
          </ac:picMkLst>
        </pc:picChg>
        <pc:picChg chg="add del mod">
          <ac:chgData name="Ilektra" userId="31451ed9-3340-4d38-be88-712f436ba205" providerId="ADAL" clId="{1BC79F4F-3159-4085-827D-A436C8A05A85}" dt="2021-05-24T10:02:48.411" v="5578"/>
          <ac:picMkLst>
            <pc:docMk/>
            <pc:sldMk cId="1949960182" sldId="298"/>
            <ac:picMk id="38" creationId="{7991891B-53B0-45A1-9242-12D081D07118}"/>
          </ac:picMkLst>
        </pc:picChg>
        <pc:picChg chg="add del mod">
          <ac:chgData name="Ilektra" userId="31451ed9-3340-4d38-be88-712f436ba205" providerId="ADAL" clId="{1BC79F4F-3159-4085-827D-A436C8A05A85}" dt="2021-05-24T10:02:48.411" v="5578"/>
          <ac:picMkLst>
            <pc:docMk/>
            <pc:sldMk cId="1949960182" sldId="298"/>
            <ac:picMk id="39" creationId="{B2513236-B055-4217-9D7C-A01A58998799}"/>
          </ac:picMkLst>
        </pc:picChg>
        <pc:picChg chg="add del mod">
          <ac:chgData name="Ilektra" userId="31451ed9-3340-4d38-be88-712f436ba205" providerId="ADAL" clId="{1BC79F4F-3159-4085-827D-A436C8A05A85}" dt="2021-05-24T10:02:48.411" v="5578"/>
          <ac:picMkLst>
            <pc:docMk/>
            <pc:sldMk cId="1949960182" sldId="298"/>
            <ac:picMk id="40" creationId="{5B80BF8E-6915-46AC-8BF8-8329A4DD7DD7}"/>
          </ac:picMkLst>
        </pc:picChg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1807409988" sldId="333"/>
        </pc:sldMkLst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2712320229" sldId="362"/>
        </pc:sldMkLst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1576871372" sldId="364"/>
        </pc:sldMkLst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1843397056" sldId="366"/>
        </pc:sldMkLst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346783208" sldId="367"/>
        </pc:sldMkLst>
      </pc:sldChg>
      <pc:sldChg chg="modSp add del mod">
        <pc:chgData name="Ilektra" userId="31451ed9-3340-4d38-be88-712f436ba205" providerId="ADAL" clId="{1BC79F4F-3159-4085-827D-A436C8A05A85}" dt="2021-05-18T13:43:21.807" v="209"/>
        <pc:sldMkLst>
          <pc:docMk/>
          <pc:sldMk cId="1636420141" sldId="369"/>
        </pc:sldMkLst>
        <pc:spChg chg="mod">
          <ac:chgData name="Ilektra" userId="31451ed9-3340-4d38-be88-712f436ba205" providerId="ADAL" clId="{1BC79F4F-3159-4085-827D-A436C8A05A85}" dt="2021-05-18T13:43:21.807" v="209"/>
          <ac:spMkLst>
            <pc:docMk/>
            <pc:sldMk cId="1636420141" sldId="369"/>
            <ac:spMk id="2" creationId="{FC058BAB-8CE4-41FB-8E2B-01CB5DE6264B}"/>
          </ac:spMkLst>
        </pc:spChg>
      </pc:sldChg>
      <pc:sldChg chg="addSp delSp modSp mod">
        <pc:chgData name="Ilektra" userId="31451ed9-3340-4d38-be88-712f436ba205" providerId="ADAL" clId="{1BC79F4F-3159-4085-827D-A436C8A05A85}" dt="2021-05-27T08:01:56.817" v="6352"/>
        <pc:sldMkLst>
          <pc:docMk/>
          <pc:sldMk cId="3260786934" sldId="376"/>
        </pc:sldMkLst>
        <pc:spChg chg="mod">
          <ac:chgData name="Ilektra" userId="31451ed9-3340-4d38-be88-712f436ba205" providerId="ADAL" clId="{1BC79F4F-3159-4085-827D-A436C8A05A85}" dt="2021-05-19T06:28:15.257" v="747" actId="20577"/>
          <ac:spMkLst>
            <pc:docMk/>
            <pc:sldMk cId="3260786934" sldId="376"/>
            <ac:spMk id="2" creationId="{A5725540-4ECE-4A20-8385-EBBBDDAB7D23}"/>
          </ac:spMkLst>
        </pc:spChg>
        <pc:picChg chg="add del mod">
          <ac:chgData name="Ilektra" userId="31451ed9-3340-4d38-be88-712f436ba205" providerId="ADAL" clId="{1BC79F4F-3159-4085-827D-A436C8A05A85}" dt="2021-05-27T08:01:55.981" v="6351" actId="478"/>
          <ac:picMkLst>
            <pc:docMk/>
            <pc:sldMk cId="3260786934" sldId="376"/>
            <ac:picMk id="8" creationId="{63C63C26-37D9-41B3-836A-35380222ABA0}"/>
          </ac:picMkLst>
        </pc:picChg>
        <pc:picChg chg="add mod">
          <ac:chgData name="Ilektra" userId="31451ed9-3340-4d38-be88-712f436ba205" providerId="ADAL" clId="{1BC79F4F-3159-4085-827D-A436C8A05A85}" dt="2021-05-27T08:01:56.817" v="6352"/>
          <ac:picMkLst>
            <pc:docMk/>
            <pc:sldMk cId="3260786934" sldId="376"/>
            <ac:picMk id="11" creationId="{DAD7F124-730B-4BDC-9F52-1E055CF23879}"/>
          </ac:picMkLst>
        </pc:picChg>
      </pc:sldChg>
      <pc:sldChg chg="addSp delSp modSp mod modNotesTx">
        <pc:chgData name="Ilektra" userId="31451ed9-3340-4d38-be88-712f436ba205" providerId="ADAL" clId="{1BC79F4F-3159-4085-827D-A436C8A05A85}" dt="2021-05-27T08:02:58.734" v="6368"/>
        <pc:sldMkLst>
          <pc:docMk/>
          <pc:sldMk cId="834438524" sldId="377"/>
        </pc:sldMkLst>
        <pc:spChg chg="mod">
          <ac:chgData name="Ilektra" userId="31451ed9-3340-4d38-be88-712f436ba205" providerId="ADAL" clId="{1BC79F4F-3159-4085-827D-A436C8A05A85}" dt="2021-05-19T09:06:46.917" v="967" actId="20577"/>
          <ac:spMkLst>
            <pc:docMk/>
            <pc:sldMk cId="834438524" sldId="377"/>
            <ac:spMk id="10" creationId="{0C2A38FB-88E7-4C43-B7D2-F6481D5EBCFA}"/>
          </ac:spMkLst>
        </pc:spChg>
        <pc:picChg chg="del">
          <ac:chgData name="Ilektra" userId="31451ed9-3340-4d38-be88-712f436ba205" providerId="ADAL" clId="{1BC79F4F-3159-4085-827D-A436C8A05A85}" dt="2021-05-27T08:02:27.823" v="6363" actId="478"/>
          <ac:picMkLst>
            <pc:docMk/>
            <pc:sldMk cId="834438524" sldId="377"/>
            <ac:picMk id="6" creationId="{00000000-0000-0000-0000-000000000000}"/>
          </ac:picMkLst>
        </pc:picChg>
        <pc:picChg chg="add mod">
          <ac:chgData name="Ilektra" userId="31451ed9-3340-4d38-be88-712f436ba205" providerId="ADAL" clId="{1BC79F4F-3159-4085-827D-A436C8A05A85}" dt="2021-05-27T08:02:58.734" v="6368"/>
          <ac:picMkLst>
            <pc:docMk/>
            <pc:sldMk cId="834438524" sldId="377"/>
            <ac:picMk id="14" creationId="{5836F6BE-3CE0-4D8C-8612-F604599A2C8C}"/>
          </ac:picMkLst>
        </pc:picChg>
      </pc:sldChg>
      <pc:sldChg chg="addSp delSp modSp add mod ord delCm">
        <pc:chgData name="Ilektra" userId="31451ed9-3340-4d38-be88-712f436ba205" providerId="ADAL" clId="{1BC79F4F-3159-4085-827D-A436C8A05A85}" dt="2021-05-19T14:25:41.022" v="2452"/>
        <pc:sldMkLst>
          <pc:docMk/>
          <pc:sldMk cId="392513220" sldId="378"/>
        </pc:sldMkLst>
        <pc:spChg chg="mod">
          <ac:chgData name="Ilektra" userId="31451ed9-3340-4d38-be88-712f436ba205" providerId="ADAL" clId="{1BC79F4F-3159-4085-827D-A436C8A05A85}" dt="2021-05-19T12:53:55.105" v="1751"/>
          <ac:spMkLst>
            <pc:docMk/>
            <pc:sldMk cId="392513220" sldId="378"/>
            <ac:spMk id="2" creationId="{00000000-0000-0000-0000-000000000000}"/>
          </ac:spMkLst>
        </pc:spChg>
        <pc:spChg chg="add del mod">
          <ac:chgData name="Ilektra" userId="31451ed9-3340-4d38-be88-712f436ba205" providerId="ADAL" clId="{1BC79F4F-3159-4085-827D-A436C8A05A85}" dt="2021-05-19T12:56:33.974" v="1761" actId="478"/>
          <ac:spMkLst>
            <pc:docMk/>
            <pc:sldMk cId="392513220" sldId="378"/>
            <ac:spMk id="7" creationId="{36A3B847-C41D-4C45-9A7E-E3D393111982}"/>
          </ac:spMkLst>
        </pc:spChg>
        <pc:spChg chg="add del mod">
          <ac:chgData name="Ilektra" userId="31451ed9-3340-4d38-be88-712f436ba205" providerId="ADAL" clId="{1BC79F4F-3159-4085-827D-A436C8A05A85}" dt="2021-05-19T09:15:08.417" v="981" actId="27636"/>
          <ac:spMkLst>
            <pc:docMk/>
            <pc:sldMk cId="392513220" sldId="378"/>
            <ac:spMk id="10" creationId="{0C2A38FB-88E7-4C43-B7D2-F6481D5EBCFA}"/>
          </ac:spMkLst>
        </pc:spChg>
        <pc:spChg chg="add del mod">
          <ac:chgData name="Ilektra" userId="31451ed9-3340-4d38-be88-712f436ba205" providerId="ADAL" clId="{1BC79F4F-3159-4085-827D-A436C8A05A85}" dt="2021-05-19T12:56:31.336" v="1760" actId="21"/>
          <ac:spMkLst>
            <pc:docMk/>
            <pc:sldMk cId="392513220" sldId="378"/>
            <ac:spMk id="11" creationId="{999645AD-0DED-4F0E-8E43-D15F32400DC2}"/>
          </ac:spMkLst>
        </pc:spChg>
        <pc:spChg chg="add mod">
          <ac:chgData name="Ilektra" userId="31451ed9-3340-4d38-be88-712f436ba205" providerId="ADAL" clId="{1BC79F4F-3159-4085-827D-A436C8A05A85}" dt="2021-05-19T12:57:31.993" v="1782" actId="14100"/>
          <ac:spMkLst>
            <pc:docMk/>
            <pc:sldMk cId="392513220" sldId="378"/>
            <ac:spMk id="12" creationId="{5172D90B-4B9F-4DB1-9926-948D3FBA48A0}"/>
          </ac:spMkLst>
        </pc:spChg>
        <pc:picChg chg="add del mod modCrop">
          <ac:chgData name="Ilektra" userId="31451ed9-3340-4d38-be88-712f436ba205" providerId="ADAL" clId="{1BC79F4F-3159-4085-827D-A436C8A05A85}" dt="2021-05-19T13:29:47.337" v="2218" actId="478"/>
          <ac:picMkLst>
            <pc:docMk/>
            <pc:sldMk cId="392513220" sldId="378"/>
            <ac:picMk id="8" creationId="{ECCAE9B5-A5F0-43DD-A5C1-D2ECA42F25BB}"/>
          </ac:picMkLst>
        </pc:picChg>
        <pc:picChg chg="add mod">
          <ac:chgData name="Ilektra" userId="31451ed9-3340-4d38-be88-712f436ba205" providerId="ADAL" clId="{1BC79F4F-3159-4085-827D-A436C8A05A85}" dt="2021-05-19T13:29:55.044" v="2221" actId="1076"/>
          <ac:picMkLst>
            <pc:docMk/>
            <pc:sldMk cId="392513220" sldId="378"/>
            <ac:picMk id="13" creationId="{6E6750DB-3D51-471A-AA45-920BA282BA57}"/>
          </ac:picMkLst>
        </pc:picChg>
      </pc:sldChg>
      <pc:sldChg chg="add del">
        <pc:chgData name="Ilektra" userId="31451ed9-3340-4d38-be88-712f436ba205" providerId="ADAL" clId="{1BC79F4F-3159-4085-827D-A436C8A05A85}" dt="2021-05-19T09:14:55.191" v="976"/>
        <pc:sldMkLst>
          <pc:docMk/>
          <pc:sldMk cId="1416511327" sldId="378"/>
        </pc:sldMkLst>
      </pc:sldChg>
      <pc:sldChg chg="addSp delSp modSp add mod ord delAnim modAnim">
        <pc:chgData name="Ilektra" userId="31451ed9-3340-4d38-be88-712f436ba205" providerId="ADAL" clId="{1BC79F4F-3159-4085-827D-A436C8A05A85}" dt="2021-05-27T08:03:20.027" v="6377"/>
        <pc:sldMkLst>
          <pc:docMk/>
          <pc:sldMk cId="2084629559" sldId="379"/>
        </pc:sldMkLst>
        <pc:spChg chg="mod">
          <ac:chgData name="Ilektra" userId="31451ed9-3340-4d38-be88-712f436ba205" providerId="ADAL" clId="{1BC79F4F-3159-4085-827D-A436C8A05A85}" dt="2021-05-19T12:28:48.994" v="1498" actId="20577"/>
          <ac:spMkLst>
            <pc:docMk/>
            <pc:sldMk cId="2084629559" sldId="379"/>
            <ac:spMk id="2" creationId="{00000000-0000-0000-0000-000000000000}"/>
          </ac:spMkLst>
        </pc:spChg>
        <pc:spChg chg="mod">
          <ac:chgData name="Ilektra" userId="31451ed9-3340-4d38-be88-712f436ba205" providerId="ADAL" clId="{1BC79F4F-3159-4085-827D-A436C8A05A85}" dt="2021-05-21T13:39:40.043" v="4249" actId="404"/>
          <ac:spMkLst>
            <pc:docMk/>
            <pc:sldMk cId="2084629559" sldId="379"/>
            <ac:spMk id="10" creationId="{0C2A38FB-88E7-4C43-B7D2-F6481D5EBCFA}"/>
          </ac:spMkLst>
        </pc:spChg>
        <pc:spChg chg="add mod">
          <ac:chgData name="Ilektra" userId="31451ed9-3340-4d38-be88-712f436ba205" providerId="ADAL" clId="{1BC79F4F-3159-4085-827D-A436C8A05A85}" dt="2021-05-19T12:47:12.966" v="1660"/>
          <ac:spMkLst>
            <pc:docMk/>
            <pc:sldMk cId="2084629559" sldId="379"/>
            <ac:spMk id="11" creationId="{D353338F-9B97-4381-9D8A-5A1C8114FFFD}"/>
          </ac:spMkLst>
        </pc:spChg>
        <pc:picChg chg="add del mod">
          <ac:chgData name="Ilektra" userId="31451ed9-3340-4d38-be88-712f436ba205" providerId="ADAL" clId="{1BC79F4F-3159-4085-827D-A436C8A05A85}" dt="2021-05-19T12:25:59.620" v="1468" actId="478"/>
          <ac:picMkLst>
            <pc:docMk/>
            <pc:sldMk cId="2084629559" sldId="379"/>
            <ac:picMk id="3" creationId="{47AE9DE9-878C-4835-A4D3-0DF5E9628DC1}"/>
          </ac:picMkLst>
        </pc:picChg>
        <pc:picChg chg="del">
          <ac:chgData name="Ilektra" userId="31451ed9-3340-4d38-be88-712f436ba205" providerId="ADAL" clId="{1BC79F4F-3159-4085-827D-A436C8A05A85}" dt="2021-05-27T08:03:19.475" v="6376" actId="478"/>
          <ac:picMkLst>
            <pc:docMk/>
            <pc:sldMk cId="2084629559" sldId="379"/>
            <ac:picMk id="6" creationId="{00000000-0000-0000-0000-000000000000}"/>
          </ac:picMkLst>
        </pc:picChg>
        <pc:picChg chg="mod">
          <ac:chgData name="Ilektra" userId="31451ed9-3340-4d38-be88-712f436ba205" providerId="ADAL" clId="{1BC79F4F-3159-4085-827D-A436C8A05A85}" dt="2021-05-19T12:18:11.834" v="1452" actId="1076"/>
          <ac:picMkLst>
            <pc:docMk/>
            <pc:sldMk cId="2084629559" sldId="379"/>
            <ac:picMk id="7" creationId="{7F0F3B96-5FDE-4B03-B918-AC5DE9E3929F}"/>
          </ac:picMkLst>
        </pc:picChg>
        <pc:picChg chg="mod">
          <ac:chgData name="Ilektra" userId="31451ed9-3340-4d38-be88-712f436ba205" providerId="ADAL" clId="{1BC79F4F-3159-4085-827D-A436C8A05A85}" dt="2021-05-19T12:49:19.464" v="1705" actId="14100"/>
          <ac:picMkLst>
            <pc:docMk/>
            <pc:sldMk cId="2084629559" sldId="379"/>
            <ac:picMk id="8" creationId="{FC306B6C-6C71-4D7B-8D77-6C3CBB46E613}"/>
          </ac:picMkLst>
        </pc:picChg>
        <pc:picChg chg="mod">
          <ac:chgData name="Ilektra" userId="31451ed9-3340-4d38-be88-712f436ba205" providerId="ADAL" clId="{1BC79F4F-3159-4085-827D-A436C8A05A85}" dt="2021-05-19T12:49:19.464" v="1705" actId="14100"/>
          <ac:picMkLst>
            <pc:docMk/>
            <pc:sldMk cId="2084629559" sldId="379"/>
            <ac:picMk id="9" creationId="{0C979BDD-B807-4191-BA3B-B4EE0D83BFB1}"/>
          </ac:picMkLst>
        </pc:picChg>
        <pc:picChg chg="add mod">
          <ac:chgData name="Ilektra" userId="31451ed9-3340-4d38-be88-712f436ba205" providerId="ADAL" clId="{1BC79F4F-3159-4085-827D-A436C8A05A85}" dt="2021-05-27T08:03:20.027" v="6377"/>
          <ac:picMkLst>
            <pc:docMk/>
            <pc:sldMk cId="2084629559" sldId="379"/>
            <ac:picMk id="12" creationId="{52D70E7E-D613-4088-A065-01F1D7858147}"/>
          </ac:picMkLst>
        </pc:picChg>
      </pc:sldChg>
      <pc:sldChg chg="modSp add del mod">
        <pc:chgData name="Ilektra" userId="31451ed9-3340-4d38-be88-712f436ba205" providerId="ADAL" clId="{1BC79F4F-3159-4085-827D-A436C8A05A85}" dt="2021-05-19T11:23:07.873" v="1224"/>
        <pc:sldMkLst>
          <pc:docMk/>
          <pc:sldMk cId="3324273423" sldId="379"/>
        </pc:sldMkLst>
        <pc:picChg chg="mod modCrop">
          <ac:chgData name="Ilektra" userId="31451ed9-3340-4d38-be88-712f436ba205" providerId="ADAL" clId="{1BC79F4F-3159-4085-827D-A436C8A05A85}" dt="2021-05-19T11:22:56.266" v="1223" actId="732"/>
          <ac:picMkLst>
            <pc:docMk/>
            <pc:sldMk cId="3324273423" sldId="379"/>
            <ac:picMk id="17" creationId="{48FCCA54-A38F-4484-962B-0FB3F7B71AA3}"/>
          </ac:picMkLst>
        </pc:picChg>
      </pc:sldChg>
      <pc:sldChg chg="addSp delSp modSp add mod ord delAnim modAnim">
        <pc:chgData name="Ilektra" userId="31451ed9-3340-4d38-be88-712f436ba205" providerId="ADAL" clId="{1BC79F4F-3159-4085-827D-A436C8A05A85}" dt="2021-05-24T13:39:39.334" v="6105" actId="1076"/>
        <pc:sldMkLst>
          <pc:docMk/>
          <pc:sldMk cId="1207991114" sldId="380"/>
        </pc:sldMkLst>
        <pc:spChg chg="mod">
          <ac:chgData name="Ilektra" userId="31451ed9-3340-4d38-be88-712f436ba205" providerId="ADAL" clId="{1BC79F4F-3159-4085-827D-A436C8A05A85}" dt="2021-05-19T12:28:53.360" v="1499" actId="20577"/>
          <ac:spMkLst>
            <pc:docMk/>
            <pc:sldMk cId="1207991114" sldId="380"/>
            <ac:spMk id="2" creationId="{00000000-0000-0000-0000-000000000000}"/>
          </ac:spMkLst>
        </pc:spChg>
        <pc:spChg chg="add mod">
          <ac:chgData name="Ilektra" userId="31451ed9-3340-4d38-be88-712f436ba205" providerId="ADAL" clId="{1BC79F4F-3159-4085-827D-A436C8A05A85}" dt="2021-05-24T10:16:44.996" v="5663" actId="14100"/>
          <ac:spMkLst>
            <pc:docMk/>
            <pc:sldMk cId="1207991114" sldId="380"/>
            <ac:spMk id="8" creationId="{23D2FD2C-7F93-4D8B-9C87-E11DEF9826E0}"/>
          </ac:spMkLst>
        </pc:spChg>
        <pc:spChg chg="del">
          <ac:chgData name="Ilektra" userId="31451ed9-3340-4d38-be88-712f436ba205" providerId="ADAL" clId="{1BC79F4F-3159-4085-827D-A436C8A05A85}" dt="2021-05-19T12:26:15.582" v="1473" actId="478"/>
          <ac:spMkLst>
            <pc:docMk/>
            <pc:sldMk cId="1207991114" sldId="380"/>
            <ac:spMk id="10" creationId="{0C2A38FB-88E7-4C43-B7D2-F6481D5EBCFA}"/>
          </ac:spMkLst>
        </pc:spChg>
        <pc:spChg chg="add del mod">
          <ac:chgData name="Ilektra" userId="31451ed9-3340-4d38-be88-712f436ba205" providerId="ADAL" clId="{1BC79F4F-3159-4085-827D-A436C8A05A85}" dt="2021-05-19T12:26:11.248" v="1471" actId="478"/>
          <ac:spMkLst>
            <pc:docMk/>
            <pc:sldMk cId="1207991114" sldId="380"/>
            <ac:spMk id="12" creationId="{40DEFDEF-7998-4B0B-ACC3-C1273B227956}"/>
          </ac:spMkLst>
        </pc:spChg>
        <pc:spChg chg="add del mod">
          <ac:chgData name="Ilektra" userId="31451ed9-3340-4d38-be88-712f436ba205" providerId="ADAL" clId="{1BC79F4F-3159-4085-827D-A436C8A05A85}" dt="2021-05-19T12:47:25.373" v="1662" actId="21"/>
          <ac:spMkLst>
            <pc:docMk/>
            <pc:sldMk cId="1207991114" sldId="380"/>
            <ac:spMk id="13" creationId="{50BC0E32-64A1-408E-80D5-BCB1CDAA5918}"/>
          </ac:spMkLst>
        </pc:spChg>
        <pc:spChg chg="add mod">
          <ac:chgData name="Ilektra" userId="31451ed9-3340-4d38-be88-712f436ba205" providerId="ADAL" clId="{1BC79F4F-3159-4085-827D-A436C8A05A85}" dt="2021-05-19T12:47:15.117" v="1661"/>
          <ac:spMkLst>
            <pc:docMk/>
            <pc:sldMk cId="1207991114" sldId="380"/>
            <ac:spMk id="14" creationId="{2CB71472-4AA9-4453-8637-6C8D7E38A9EA}"/>
          </ac:spMkLst>
        </pc:spChg>
        <pc:spChg chg="add del mod">
          <ac:chgData name="Ilektra" userId="31451ed9-3340-4d38-be88-712f436ba205" providerId="ADAL" clId="{1BC79F4F-3159-4085-827D-A436C8A05A85}" dt="2021-05-19T12:50:56.334" v="1716" actId="478"/>
          <ac:spMkLst>
            <pc:docMk/>
            <pc:sldMk cId="1207991114" sldId="380"/>
            <ac:spMk id="15" creationId="{D4D7A44F-643C-404F-99F0-E832D25AFDE8}"/>
          </ac:spMkLst>
        </pc:spChg>
        <pc:picChg chg="del mod">
          <ac:chgData name="Ilektra" userId="31451ed9-3340-4d38-be88-712f436ba205" providerId="ADAL" clId="{1BC79F4F-3159-4085-827D-A436C8A05A85}" dt="2021-05-24T09:47:47.409" v="5562" actId="478"/>
          <ac:picMkLst>
            <pc:docMk/>
            <pc:sldMk cId="1207991114" sldId="380"/>
            <ac:picMk id="3" creationId="{47AE9DE9-878C-4835-A4D3-0DF5E9628DC1}"/>
          </ac:picMkLst>
        </pc:picChg>
        <pc:picChg chg="add mod">
          <ac:chgData name="Ilektra" userId="31451ed9-3340-4d38-be88-712f436ba205" providerId="ADAL" clId="{1BC79F4F-3159-4085-827D-A436C8A05A85}" dt="2021-05-24T13:39:39.334" v="6105" actId="1076"/>
          <ac:picMkLst>
            <pc:docMk/>
            <pc:sldMk cId="1207991114" sldId="380"/>
            <ac:picMk id="3" creationId="{BF43D406-7AEA-44D4-953C-8DC7B28AAE77}"/>
          </ac:picMkLst>
        </pc:picChg>
        <pc:picChg chg="del">
          <ac:chgData name="Ilektra" userId="31451ed9-3340-4d38-be88-712f436ba205" providerId="ADAL" clId="{1BC79F4F-3159-4085-827D-A436C8A05A85}" dt="2021-05-19T12:26:04.255" v="1469" actId="478"/>
          <ac:picMkLst>
            <pc:docMk/>
            <pc:sldMk cId="1207991114" sldId="380"/>
            <ac:picMk id="7" creationId="{7F0F3B96-5FDE-4B03-B918-AC5DE9E3929F}"/>
          </ac:picMkLst>
        </pc:picChg>
        <pc:picChg chg="add del mod">
          <ac:chgData name="Ilektra" userId="31451ed9-3340-4d38-be88-712f436ba205" providerId="ADAL" clId="{1BC79F4F-3159-4085-827D-A436C8A05A85}" dt="2021-05-24T09:48:13.555" v="5565" actId="21"/>
          <ac:picMkLst>
            <pc:docMk/>
            <pc:sldMk cId="1207991114" sldId="380"/>
            <ac:picMk id="7" creationId="{916B4032-328D-4FE3-A08F-2939A2CEEE21}"/>
          </ac:picMkLst>
        </pc:picChg>
        <pc:picChg chg="del">
          <ac:chgData name="Ilektra" userId="31451ed9-3340-4d38-be88-712f436ba205" providerId="ADAL" clId="{1BC79F4F-3159-4085-827D-A436C8A05A85}" dt="2021-05-19T12:26:13.105" v="1472" actId="478"/>
          <ac:picMkLst>
            <pc:docMk/>
            <pc:sldMk cId="1207991114" sldId="380"/>
            <ac:picMk id="8" creationId="{FC306B6C-6C71-4D7B-8D77-6C3CBB46E613}"/>
          </ac:picMkLst>
        </pc:picChg>
        <pc:picChg chg="del">
          <ac:chgData name="Ilektra" userId="31451ed9-3340-4d38-be88-712f436ba205" providerId="ADAL" clId="{1BC79F4F-3159-4085-827D-A436C8A05A85}" dt="2021-05-19T12:26:08.227" v="1470" actId="478"/>
          <ac:picMkLst>
            <pc:docMk/>
            <pc:sldMk cId="1207991114" sldId="380"/>
            <ac:picMk id="9" creationId="{0C979BDD-B807-4191-BA3B-B4EE0D83BFB1}"/>
          </ac:picMkLst>
        </pc:picChg>
        <pc:picChg chg="add del mod">
          <ac:chgData name="Ilektra" userId="31451ed9-3340-4d38-be88-712f436ba205" providerId="ADAL" clId="{1BC79F4F-3159-4085-827D-A436C8A05A85}" dt="2021-05-24T13:39:18.979" v="6095" actId="478"/>
          <ac:picMkLst>
            <pc:docMk/>
            <pc:sldMk cId="1207991114" sldId="380"/>
            <ac:picMk id="9" creationId="{2B46DFC2-4CCF-407C-A787-516558E3D206}"/>
          </ac:picMkLst>
        </pc:picChg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2454341296" sldId="380"/>
        </pc:sldMkLst>
      </pc:sldChg>
      <pc:sldChg chg="modSp add del mod">
        <pc:chgData name="Ilektra" userId="31451ed9-3340-4d38-be88-712f436ba205" providerId="ADAL" clId="{1BC79F4F-3159-4085-827D-A436C8A05A85}" dt="2021-05-18T13:43:21.807" v="209"/>
        <pc:sldMkLst>
          <pc:docMk/>
          <pc:sldMk cId="741856648" sldId="381"/>
        </pc:sldMkLst>
        <pc:spChg chg="mod">
          <ac:chgData name="Ilektra" userId="31451ed9-3340-4d38-be88-712f436ba205" providerId="ADAL" clId="{1BC79F4F-3159-4085-827D-A436C8A05A85}" dt="2021-05-18T13:43:21.807" v="209"/>
          <ac:spMkLst>
            <pc:docMk/>
            <pc:sldMk cId="741856648" sldId="381"/>
            <ac:spMk id="2" creationId="{6570EF41-FA08-447D-BB5A-DB02108E74BD}"/>
          </ac:spMkLst>
        </pc:spChg>
      </pc:sldChg>
      <pc:sldChg chg="addSp delSp modSp new del mod ord">
        <pc:chgData name="Ilektra" userId="31451ed9-3340-4d38-be88-712f436ba205" providerId="ADAL" clId="{1BC79F4F-3159-4085-827D-A436C8A05A85}" dt="2021-05-27T12:57:09.455" v="6668" actId="47"/>
        <pc:sldMkLst>
          <pc:docMk/>
          <pc:sldMk cId="1607430253" sldId="381"/>
        </pc:sldMkLst>
        <pc:spChg chg="mod">
          <ac:chgData name="Ilektra" userId="31451ed9-3340-4d38-be88-712f436ba205" providerId="ADAL" clId="{1BC79F4F-3159-4085-827D-A436C8A05A85}" dt="2021-05-19T13:01:36.293" v="1818" actId="255"/>
          <ac:spMkLst>
            <pc:docMk/>
            <pc:sldMk cId="1607430253" sldId="381"/>
            <ac:spMk id="2" creationId="{1B3CEAD3-99D8-459B-BCF1-050F1850CDD6}"/>
          </ac:spMkLst>
        </pc:spChg>
        <pc:spChg chg="del">
          <ac:chgData name="Ilektra" userId="31451ed9-3340-4d38-be88-712f436ba205" providerId="ADAL" clId="{1BC79F4F-3159-4085-827D-A436C8A05A85}" dt="2021-05-19T12:59:15.043" v="1792" actId="478"/>
          <ac:spMkLst>
            <pc:docMk/>
            <pc:sldMk cId="1607430253" sldId="381"/>
            <ac:spMk id="3" creationId="{EA7D6A75-6BD0-429B-AF16-A5962B9087B0}"/>
          </ac:spMkLst>
        </pc:spChg>
        <pc:spChg chg="add del mod">
          <ac:chgData name="Ilektra" userId="31451ed9-3340-4d38-be88-712f436ba205" providerId="ADAL" clId="{1BC79F4F-3159-4085-827D-A436C8A05A85}" dt="2021-05-19T14:26:01.867" v="2455" actId="478"/>
          <ac:spMkLst>
            <pc:docMk/>
            <pc:sldMk cId="1607430253" sldId="381"/>
            <ac:spMk id="7" creationId="{3F93FED1-B312-4B8E-B93F-10929186E491}"/>
          </ac:spMkLst>
        </pc:spChg>
        <pc:spChg chg="add del mod">
          <ac:chgData name="Ilektra" userId="31451ed9-3340-4d38-be88-712f436ba205" providerId="ADAL" clId="{1BC79F4F-3159-4085-827D-A436C8A05A85}" dt="2021-05-19T13:00:40.391" v="1807"/>
          <ac:spMkLst>
            <pc:docMk/>
            <pc:sldMk cId="1607430253" sldId="381"/>
            <ac:spMk id="11" creationId="{57576BDE-01BA-44F3-A36D-2785949F009F}"/>
          </ac:spMkLst>
        </pc:spChg>
        <pc:graphicFrameChg chg="add mod">
          <ac:chgData name="Ilektra" userId="31451ed9-3340-4d38-be88-712f436ba205" providerId="ADAL" clId="{1BC79F4F-3159-4085-827D-A436C8A05A85}" dt="2021-05-21T13:58:09.134" v="4305" actId="478"/>
          <ac:graphicFrameMkLst>
            <pc:docMk/>
            <pc:sldMk cId="1607430253" sldId="381"/>
            <ac:graphicFrameMk id="9" creationId="{6A99049B-09F7-475E-9CE2-1B15FD202C13}"/>
          </ac:graphicFrameMkLst>
        </pc:graphicFrameChg>
        <pc:picChg chg="add mod">
          <ac:chgData name="Ilektra" userId="31451ed9-3340-4d38-be88-712f436ba205" providerId="ADAL" clId="{1BC79F4F-3159-4085-827D-A436C8A05A85}" dt="2021-05-19T12:59:28.620" v="1796" actId="1076"/>
          <ac:picMkLst>
            <pc:docMk/>
            <pc:sldMk cId="1607430253" sldId="381"/>
            <ac:picMk id="6" creationId="{B11E52AD-4547-4CFA-930E-5F200C5835C2}"/>
          </ac:picMkLst>
        </pc:picChg>
        <pc:picChg chg="add mod">
          <ac:chgData name="Ilektra" userId="31451ed9-3340-4d38-be88-712f436ba205" providerId="ADAL" clId="{1BC79F4F-3159-4085-827D-A436C8A05A85}" dt="2021-05-19T12:59:25.977" v="1795" actId="1076"/>
          <ac:picMkLst>
            <pc:docMk/>
            <pc:sldMk cId="1607430253" sldId="381"/>
            <ac:picMk id="8" creationId="{7C5C252D-70BA-4D98-B480-8D24696203D2}"/>
          </ac:picMkLst>
        </pc:picChg>
        <pc:picChg chg="add del mod">
          <ac:chgData name="Ilektra" userId="31451ed9-3340-4d38-be88-712f436ba205" providerId="ADAL" clId="{1BC79F4F-3159-4085-827D-A436C8A05A85}" dt="2021-05-19T14:26:17.988" v="2456" actId="478"/>
          <ac:picMkLst>
            <pc:docMk/>
            <pc:sldMk cId="1607430253" sldId="381"/>
            <ac:picMk id="10" creationId="{67BA4543-EA78-496E-BB7F-A66B87307518}"/>
          </ac:picMkLst>
        </pc:picChg>
        <pc:picChg chg="add mod">
          <ac:chgData name="Ilektra" userId="31451ed9-3340-4d38-be88-712f436ba205" providerId="ADAL" clId="{1BC79F4F-3159-4085-827D-A436C8A05A85}" dt="2021-05-27T08:04:32.281" v="6405"/>
          <ac:picMkLst>
            <pc:docMk/>
            <pc:sldMk cId="1607430253" sldId="381"/>
            <ac:picMk id="11" creationId="{8531AF46-0398-4DE4-BCA6-78B5592FDD56}"/>
          </ac:picMkLst>
        </pc:picChg>
        <pc:picChg chg="add mod">
          <ac:chgData name="Ilektra" userId="31451ed9-3340-4d38-be88-712f436ba205" providerId="ADAL" clId="{1BC79F4F-3159-4085-827D-A436C8A05A85}" dt="2021-05-19T13:00:51.704" v="1810"/>
          <ac:picMkLst>
            <pc:docMk/>
            <pc:sldMk cId="1607430253" sldId="381"/>
            <ac:picMk id="12" creationId="{60A20838-153C-46BC-A271-C4F9829939B1}"/>
          </ac:picMkLst>
        </pc:picChg>
      </pc:sldChg>
      <pc:sldChg chg="addSp delSp modSp new mod ord modAnim addCm delCm modCm modNotesTx">
        <pc:chgData name="Ilektra" userId="31451ed9-3340-4d38-be88-712f436ba205" providerId="ADAL" clId="{1BC79F4F-3159-4085-827D-A436C8A05A85}" dt="2021-05-31T11:27:27.797" v="7035" actId="14100"/>
        <pc:sldMkLst>
          <pc:docMk/>
          <pc:sldMk cId="1375859211" sldId="382"/>
        </pc:sldMkLst>
        <pc:spChg chg="mod">
          <ac:chgData name="Ilektra" userId="31451ed9-3340-4d38-be88-712f436ba205" providerId="ADAL" clId="{1BC79F4F-3159-4085-827D-A436C8A05A85}" dt="2021-05-19T13:02:22.475" v="1822" actId="404"/>
          <ac:spMkLst>
            <pc:docMk/>
            <pc:sldMk cId="1375859211" sldId="382"/>
            <ac:spMk id="2" creationId="{2D055663-5415-4B62-BC37-CED71A9D2F38}"/>
          </ac:spMkLst>
        </pc:spChg>
        <pc:spChg chg="add del">
          <ac:chgData name="Ilektra" userId="31451ed9-3340-4d38-be88-712f436ba205" providerId="ADAL" clId="{1BC79F4F-3159-4085-827D-A436C8A05A85}" dt="2021-05-19T13:03:40.401" v="1826" actId="3680"/>
          <ac:spMkLst>
            <pc:docMk/>
            <pc:sldMk cId="1375859211" sldId="382"/>
            <ac:spMk id="3" creationId="{7BEED444-4F05-4579-8616-FBF85C42940C}"/>
          </ac:spMkLst>
        </pc:spChg>
        <pc:spChg chg="add mod">
          <ac:chgData name="Ilektra" userId="31451ed9-3340-4d38-be88-712f436ba205" providerId="ADAL" clId="{1BC79F4F-3159-4085-827D-A436C8A05A85}" dt="2021-05-31T11:22:09.160" v="7031" actId="478"/>
          <ac:spMkLst>
            <pc:docMk/>
            <pc:sldMk cId="1375859211" sldId="382"/>
            <ac:spMk id="6" creationId="{A28C4FA6-FC70-4FB6-97BE-D26730235FF9}"/>
          </ac:spMkLst>
        </pc:spChg>
        <pc:spChg chg="add del mod">
          <ac:chgData name="Ilektra" userId="31451ed9-3340-4d38-be88-712f436ba205" providerId="ADAL" clId="{1BC79F4F-3159-4085-827D-A436C8A05A85}" dt="2021-05-24T13:12:25.734" v="6025"/>
          <ac:spMkLst>
            <pc:docMk/>
            <pc:sldMk cId="1375859211" sldId="382"/>
            <ac:spMk id="7" creationId="{D0EE653F-456B-4273-8190-64089FF6B673}"/>
          </ac:spMkLst>
        </pc:spChg>
        <pc:graphicFrameChg chg="add del mod ord modGraphic">
          <ac:chgData name="Ilektra" userId="31451ed9-3340-4d38-be88-712f436ba205" providerId="ADAL" clId="{1BC79F4F-3159-4085-827D-A436C8A05A85}" dt="2021-05-19T13:03:21.048" v="1825" actId="3680"/>
          <ac:graphicFrameMkLst>
            <pc:docMk/>
            <pc:sldMk cId="1375859211" sldId="382"/>
            <ac:graphicFrameMk id="7" creationId="{65C5F3AC-EB5B-4BCF-A219-E710E30245D3}"/>
          </ac:graphicFrameMkLst>
        </pc:graphicFrameChg>
        <pc:graphicFrameChg chg="add del mod ord modGraphic">
          <ac:chgData name="Ilektra" userId="31451ed9-3340-4d38-be88-712f436ba205" providerId="ADAL" clId="{1BC79F4F-3159-4085-827D-A436C8A05A85}" dt="2021-05-31T11:22:09.160" v="7031" actId="478"/>
          <ac:graphicFrameMkLst>
            <pc:docMk/>
            <pc:sldMk cId="1375859211" sldId="382"/>
            <ac:graphicFrameMk id="8" creationId="{38F9038B-DF24-4FB5-91D1-439178790C7A}"/>
          </ac:graphicFrameMkLst>
        </pc:graphicFrameChg>
        <pc:graphicFrameChg chg="add mod modGraphic">
          <ac:chgData name="Ilektra" userId="31451ed9-3340-4d38-be88-712f436ba205" providerId="ADAL" clId="{1BC79F4F-3159-4085-827D-A436C8A05A85}" dt="2021-05-31T11:27:27.797" v="7035" actId="14100"/>
          <ac:graphicFrameMkLst>
            <pc:docMk/>
            <pc:sldMk cId="1375859211" sldId="382"/>
            <ac:graphicFrameMk id="9" creationId="{B1663108-7875-4E28-86AF-0EEF4E1F8E94}"/>
          </ac:graphicFrameMkLst>
        </pc:graphicFrameChg>
        <pc:picChg chg="add del mod">
          <ac:chgData name="Ilektra" userId="31451ed9-3340-4d38-be88-712f436ba205" providerId="ADAL" clId="{1BC79F4F-3159-4085-827D-A436C8A05A85}" dt="2021-05-27T08:03:33.387" v="6382" actId="478"/>
          <ac:picMkLst>
            <pc:docMk/>
            <pc:sldMk cId="1375859211" sldId="382"/>
            <ac:picMk id="6" creationId="{F06C2E86-08B7-4DC6-AF21-9790DD4E3C2E}"/>
          </ac:picMkLst>
        </pc:picChg>
        <pc:picChg chg="add mod">
          <ac:chgData name="Ilektra" userId="31451ed9-3340-4d38-be88-712f436ba205" providerId="ADAL" clId="{1BC79F4F-3159-4085-827D-A436C8A05A85}" dt="2021-05-27T08:03:34.348" v="6383"/>
          <ac:picMkLst>
            <pc:docMk/>
            <pc:sldMk cId="1375859211" sldId="382"/>
            <ac:picMk id="7" creationId="{08BB257F-DE61-411E-9943-8E0ABC79D03A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0" creationId="{0CD18F1D-6C7F-4E7F-97FA-0F6853B60D04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1" creationId="{41397524-8FD9-432E-817B-B75AF870EC7E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2" creationId="{2A8AFD32-6ECD-4960-8349-3DB5B57D642C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3" creationId="{55A71B68-489A-4676-AF01-9FC0F42C91EB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4" creationId="{3EE41841-3D1D-4C1D-9D58-FA9AC92608BC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5" creationId="{D778C490-E990-483A-BFC2-C3A036524EB8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6" creationId="{A9EE4ACC-E1E6-44A0-AEA0-A1D214A24EF1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7" creationId="{7FFFECC5-A59C-46B1-A103-EAD4C5F8E4AF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8" creationId="{82AC237A-914F-4249-8E41-695935D60ADE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19" creationId="{7D64D34D-AC46-40DB-812A-E800370A3BD8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20" creationId="{128E0B1D-C83D-4937-97B8-113D8235BDA9}"/>
          </ac:picMkLst>
        </pc:picChg>
        <pc:picChg chg="add mod">
          <ac:chgData name="Ilektra" userId="31451ed9-3340-4d38-be88-712f436ba205" providerId="ADAL" clId="{1BC79F4F-3159-4085-827D-A436C8A05A85}" dt="2021-05-31T11:22:36.515" v="7034" actId="1035"/>
          <ac:picMkLst>
            <pc:docMk/>
            <pc:sldMk cId="1375859211" sldId="382"/>
            <ac:picMk id="21" creationId="{8B9F8EDA-DE50-4E09-9AD6-7230BE968601}"/>
          </ac:picMkLst>
        </pc:picChg>
      </pc:sldChg>
      <pc:sldChg chg="addSp delSp modSp add mod ord addCm delCm modCm modNotesTx">
        <pc:chgData name="Ilektra" userId="31451ed9-3340-4d38-be88-712f436ba205" providerId="ADAL" clId="{1BC79F4F-3159-4085-827D-A436C8A05A85}" dt="2021-05-27T12:55:52.849" v="6667" actId="1592"/>
        <pc:sldMkLst>
          <pc:docMk/>
          <pc:sldMk cId="1506660676" sldId="383"/>
        </pc:sldMkLst>
        <pc:spChg chg="mod">
          <ac:chgData name="Ilektra" userId="31451ed9-3340-4d38-be88-712f436ba205" providerId="ADAL" clId="{1BC79F4F-3159-4085-827D-A436C8A05A85}" dt="2021-05-19T13:17:40.534" v="2181" actId="20577"/>
          <ac:spMkLst>
            <pc:docMk/>
            <pc:sldMk cId="1506660676" sldId="383"/>
            <ac:spMk id="2" creationId="{1B3CEAD3-99D8-459B-BCF1-050F1850CDD6}"/>
          </ac:spMkLst>
        </pc:spChg>
        <pc:spChg chg="del">
          <ac:chgData name="Ilektra" userId="31451ed9-3340-4d38-be88-712f436ba205" providerId="ADAL" clId="{1BC79F4F-3159-4085-827D-A436C8A05A85}" dt="2021-05-19T13:17:49.273" v="2184" actId="478"/>
          <ac:spMkLst>
            <pc:docMk/>
            <pc:sldMk cId="1506660676" sldId="383"/>
            <ac:spMk id="7" creationId="{3F93FED1-B312-4B8E-B93F-10929186E491}"/>
          </ac:spMkLst>
        </pc:spChg>
        <pc:spChg chg="add mod">
          <ac:chgData name="Ilektra" userId="31451ed9-3340-4d38-be88-712f436ba205" providerId="ADAL" clId="{1BC79F4F-3159-4085-827D-A436C8A05A85}" dt="2021-05-25T10:33:32.269" v="6200" actId="20577"/>
          <ac:spMkLst>
            <pc:docMk/>
            <pc:sldMk cId="1506660676" sldId="383"/>
            <ac:spMk id="11" creationId="{44516D63-34E7-4B71-B904-249ACEE4894A}"/>
          </ac:spMkLst>
        </pc:spChg>
        <pc:graphicFrameChg chg="del mod">
          <ac:chgData name="Ilektra" userId="31451ed9-3340-4d38-be88-712f436ba205" providerId="ADAL" clId="{1BC79F4F-3159-4085-827D-A436C8A05A85}" dt="2021-05-19T13:17:47.865" v="2183" actId="478"/>
          <ac:graphicFrameMkLst>
            <pc:docMk/>
            <pc:sldMk cId="1506660676" sldId="383"/>
            <ac:graphicFrameMk id="9" creationId="{6A99049B-09F7-475E-9CE2-1B15FD202C13}"/>
          </ac:graphicFrameMkLst>
        </pc:graphicFrameChg>
        <pc:picChg chg="mod">
          <ac:chgData name="Ilektra" userId="31451ed9-3340-4d38-be88-712f436ba205" providerId="ADAL" clId="{1BC79F4F-3159-4085-827D-A436C8A05A85}" dt="2021-05-21T13:57:36.810" v="4304" actId="1076"/>
          <ac:picMkLst>
            <pc:docMk/>
            <pc:sldMk cId="1506660676" sldId="383"/>
            <ac:picMk id="6" creationId="{B11E52AD-4547-4CFA-930E-5F200C5835C2}"/>
          </ac:picMkLst>
        </pc:picChg>
        <pc:picChg chg="add mod">
          <ac:chgData name="Ilektra" userId="31451ed9-3340-4d38-be88-712f436ba205" providerId="ADAL" clId="{1BC79F4F-3159-4085-827D-A436C8A05A85}" dt="2021-05-19T15:15:51.551" v="3076"/>
          <ac:picMkLst>
            <pc:docMk/>
            <pc:sldMk cId="1506660676" sldId="383"/>
            <ac:picMk id="7" creationId="{D73E75C4-953A-4F87-9C21-493D7D3F9B45}"/>
          </ac:picMkLst>
        </pc:picChg>
        <pc:picChg chg="mod">
          <ac:chgData name="Ilektra" userId="31451ed9-3340-4d38-be88-712f436ba205" providerId="ADAL" clId="{1BC79F4F-3159-4085-827D-A436C8A05A85}" dt="2021-05-19T15:15:30.547" v="3049" actId="14100"/>
          <ac:picMkLst>
            <pc:docMk/>
            <pc:sldMk cId="1506660676" sldId="383"/>
            <ac:picMk id="8" creationId="{7C5C252D-70BA-4D98-B480-8D24696203D2}"/>
          </ac:picMkLst>
        </pc:picChg>
        <pc:picChg chg="del">
          <ac:chgData name="Ilektra" userId="31451ed9-3340-4d38-be88-712f436ba205" providerId="ADAL" clId="{1BC79F4F-3159-4085-827D-A436C8A05A85}" dt="2021-05-19T13:17:50.966" v="2185" actId="478"/>
          <ac:picMkLst>
            <pc:docMk/>
            <pc:sldMk cId="1506660676" sldId="383"/>
            <ac:picMk id="10" creationId="{67BA4543-EA78-496E-BB7F-A66B87307518}"/>
          </ac:picMkLst>
        </pc:picChg>
        <pc:picChg chg="del">
          <ac:chgData name="Ilektra" userId="31451ed9-3340-4d38-be88-712f436ba205" providerId="ADAL" clId="{1BC79F4F-3159-4085-827D-A436C8A05A85}" dt="2021-05-27T08:03:27.442" v="6380" actId="478"/>
          <ac:picMkLst>
            <pc:docMk/>
            <pc:sldMk cId="1506660676" sldId="383"/>
            <ac:picMk id="12" creationId="{60A20838-153C-46BC-A271-C4F9829939B1}"/>
          </ac:picMkLst>
        </pc:picChg>
        <pc:picChg chg="add mod">
          <ac:chgData name="Ilektra" userId="31451ed9-3340-4d38-be88-712f436ba205" providerId="ADAL" clId="{1BC79F4F-3159-4085-827D-A436C8A05A85}" dt="2021-05-21T13:57:36.810" v="4304" actId="1076"/>
          <ac:picMkLst>
            <pc:docMk/>
            <pc:sldMk cId="1506660676" sldId="383"/>
            <ac:picMk id="13" creationId="{C126A3EF-7CCC-44B8-A4CC-D7EEF9DB4359}"/>
          </ac:picMkLst>
        </pc:picChg>
        <pc:picChg chg="add mod">
          <ac:chgData name="Ilektra" userId="31451ed9-3340-4d38-be88-712f436ba205" providerId="ADAL" clId="{1BC79F4F-3159-4085-827D-A436C8A05A85}" dt="2021-05-27T08:03:27.982" v="6381"/>
          <ac:picMkLst>
            <pc:docMk/>
            <pc:sldMk cId="1506660676" sldId="383"/>
            <ac:picMk id="15" creationId="{C06CB26B-2DB7-4090-B698-387733D9ED9B}"/>
          </ac:picMkLst>
        </pc:picChg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2993264471" sldId="384"/>
        </pc:sldMkLst>
      </pc:sldChg>
      <pc:sldChg chg="addSp modSp add mod modNotesTx">
        <pc:chgData name="Ilektra" userId="31451ed9-3340-4d38-be88-712f436ba205" providerId="ADAL" clId="{1BC79F4F-3159-4085-827D-A436C8A05A85}" dt="2021-05-27T09:01:33.039" v="6436" actId="207"/>
        <pc:sldMkLst>
          <pc:docMk/>
          <pc:sldMk cId="3912925145" sldId="384"/>
        </pc:sldMkLst>
        <pc:spChg chg="mod">
          <ac:chgData name="Ilektra" userId="31451ed9-3340-4d38-be88-712f436ba205" providerId="ADAL" clId="{1BC79F4F-3159-4085-827D-A436C8A05A85}" dt="2021-05-27T09:01:33.039" v="6436" actId="207"/>
          <ac:spMkLst>
            <pc:docMk/>
            <pc:sldMk cId="3912925145" sldId="384"/>
            <ac:spMk id="3" creationId="{F4E6C6AE-C1C2-45AC-805F-5B19873C8301}"/>
          </ac:spMkLst>
        </pc:spChg>
        <pc:picChg chg="add mod">
          <ac:chgData name="Ilektra" userId="31451ed9-3340-4d38-be88-712f436ba205" providerId="ADAL" clId="{1BC79F4F-3159-4085-827D-A436C8A05A85}" dt="2021-05-27T08:04:18.139" v="6400"/>
          <ac:picMkLst>
            <pc:docMk/>
            <pc:sldMk cId="3912925145" sldId="384"/>
            <ac:picMk id="7" creationId="{D3F7FF06-FD8A-4CE8-A49A-79BB4D4E6774}"/>
          </ac:picMkLst>
        </pc:picChg>
      </pc:sldChg>
      <pc:sldChg chg="add del">
        <pc:chgData name="Ilektra" userId="31451ed9-3340-4d38-be88-712f436ba205" providerId="ADAL" clId="{1BC79F4F-3159-4085-827D-A436C8A05A85}" dt="2021-05-18T13:43:21.807" v="209"/>
        <pc:sldMkLst>
          <pc:docMk/>
          <pc:sldMk cId="738071370" sldId="385"/>
        </pc:sldMkLst>
      </pc:sldChg>
      <pc:sldChg chg="addSp delSp modSp add mod ord addCm modCm">
        <pc:chgData name="Ilektra" userId="31451ed9-3340-4d38-be88-712f436ba205" providerId="ADAL" clId="{1BC79F4F-3159-4085-827D-A436C8A05A85}" dt="2021-06-01T08:25:30.367" v="7041" actId="20577"/>
        <pc:sldMkLst>
          <pc:docMk/>
          <pc:sldMk cId="1329088403" sldId="385"/>
        </pc:sldMkLst>
        <pc:spChg chg="mod">
          <ac:chgData name="Ilektra" userId="31451ed9-3340-4d38-be88-712f436ba205" providerId="ADAL" clId="{1BC79F4F-3159-4085-827D-A436C8A05A85}" dt="2021-05-19T14:45:20.883" v="2538" actId="20577"/>
          <ac:spMkLst>
            <pc:docMk/>
            <pc:sldMk cId="1329088403" sldId="385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6-01T08:25:30.367" v="7041" actId="20577"/>
          <ac:spMkLst>
            <pc:docMk/>
            <pc:sldMk cId="1329088403" sldId="385"/>
            <ac:spMk id="3" creationId="{F4E6C6AE-C1C2-45AC-805F-5B19873C8301}"/>
          </ac:spMkLst>
        </pc:spChg>
        <pc:picChg chg="del">
          <ac:chgData name="Ilektra" userId="31451ed9-3340-4d38-be88-712f436ba205" providerId="ADAL" clId="{1BC79F4F-3159-4085-827D-A436C8A05A85}" dt="2021-05-27T08:03:42.089" v="6386" actId="478"/>
          <ac:picMkLst>
            <pc:docMk/>
            <pc:sldMk cId="1329088403" sldId="385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7T08:03:42.718" v="6387"/>
          <ac:picMkLst>
            <pc:docMk/>
            <pc:sldMk cId="1329088403" sldId="385"/>
            <ac:picMk id="9" creationId="{395E79D4-96C5-4CED-9B76-EE0D4DD6DE47}"/>
          </ac:picMkLst>
        </pc:picChg>
      </pc:sldChg>
      <pc:sldChg chg="addSp delSp modSp add mod">
        <pc:chgData name="Ilektra" userId="31451ed9-3340-4d38-be88-712f436ba205" providerId="ADAL" clId="{1BC79F4F-3159-4085-827D-A436C8A05A85}" dt="2021-05-27T08:03:46.654" v="6389"/>
        <pc:sldMkLst>
          <pc:docMk/>
          <pc:sldMk cId="1975092965" sldId="386"/>
        </pc:sldMkLst>
        <pc:spChg chg="mod">
          <ac:chgData name="Ilektra" userId="31451ed9-3340-4d38-be88-712f436ba205" providerId="ADAL" clId="{1BC79F4F-3159-4085-827D-A436C8A05A85}" dt="2021-05-19T14:52:18.955" v="2570" actId="20577"/>
          <ac:spMkLst>
            <pc:docMk/>
            <pc:sldMk cId="1975092965" sldId="386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19T14:52:11.435" v="2563" actId="15"/>
          <ac:spMkLst>
            <pc:docMk/>
            <pc:sldMk cId="1975092965" sldId="386"/>
            <ac:spMk id="3" creationId="{F4E6C6AE-C1C2-45AC-805F-5B19873C8301}"/>
          </ac:spMkLst>
        </pc:spChg>
        <pc:picChg chg="del">
          <ac:chgData name="Ilektra" userId="31451ed9-3340-4d38-be88-712f436ba205" providerId="ADAL" clId="{1BC79F4F-3159-4085-827D-A436C8A05A85}" dt="2021-05-27T08:03:45.976" v="6388" actId="478"/>
          <ac:picMkLst>
            <pc:docMk/>
            <pc:sldMk cId="1975092965" sldId="386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7T08:03:46.654" v="6389"/>
          <ac:picMkLst>
            <pc:docMk/>
            <pc:sldMk cId="1975092965" sldId="386"/>
            <ac:picMk id="8" creationId="{94BDE4BA-42F1-491D-843D-115FA7BE26C3}"/>
          </ac:picMkLst>
        </pc:picChg>
      </pc:sldChg>
      <pc:sldChg chg="addSp delSp modSp add mod addCm modCm">
        <pc:chgData name="Ilektra" userId="31451ed9-3340-4d38-be88-712f436ba205" providerId="ADAL" clId="{1BC79F4F-3159-4085-827D-A436C8A05A85}" dt="2021-05-27T09:10:27.375" v="6462" actId="14100"/>
        <pc:sldMkLst>
          <pc:docMk/>
          <pc:sldMk cId="2177885250" sldId="387"/>
        </pc:sldMkLst>
        <pc:spChg chg="mod">
          <ac:chgData name="Ilektra" userId="31451ed9-3340-4d38-be88-712f436ba205" providerId="ADAL" clId="{1BC79F4F-3159-4085-827D-A436C8A05A85}" dt="2021-05-19T15:00:18.041" v="2682" actId="20577"/>
          <ac:spMkLst>
            <pc:docMk/>
            <pc:sldMk cId="2177885250" sldId="387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27T09:10:27.375" v="6462" actId="14100"/>
          <ac:spMkLst>
            <pc:docMk/>
            <pc:sldMk cId="2177885250" sldId="387"/>
            <ac:spMk id="3" creationId="{F4E6C6AE-C1C2-45AC-805F-5B19873C8301}"/>
          </ac:spMkLst>
        </pc:spChg>
        <pc:picChg chg="del mod">
          <ac:chgData name="Ilektra" userId="31451ed9-3340-4d38-be88-712f436ba205" providerId="ADAL" clId="{1BC79F4F-3159-4085-827D-A436C8A05A85}" dt="2021-05-27T08:03:51.666" v="6390" actId="478"/>
          <ac:picMkLst>
            <pc:docMk/>
            <pc:sldMk cId="2177885250" sldId="387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7T08:03:52.190" v="6391"/>
          <ac:picMkLst>
            <pc:docMk/>
            <pc:sldMk cId="2177885250" sldId="387"/>
            <ac:picMk id="8" creationId="{81D8E630-16D8-4F16-8784-878CC9988D6F}"/>
          </ac:picMkLst>
        </pc:picChg>
      </pc:sldChg>
      <pc:sldChg chg="addSp delSp modSp add mod">
        <pc:chgData name="Ilektra" userId="31451ed9-3340-4d38-be88-712f436ba205" providerId="ADAL" clId="{1BC79F4F-3159-4085-827D-A436C8A05A85}" dt="2021-05-28T12:08:40.605" v="6984" actId="1035"/>
        <pc:sldMkLst>
          <pc:docMk/>
          <pc:sldMk cId="4147078713" sldId="388"/>
        </pc:sldMkLst>
        <pc:spChg chg="mod">
          <ac:chgData name="Ilektra" userId="31451ed9-3340-4d38-be88-712f436ba205" providerId="ADAL" clId="{1BC79F4F-3159-4085-827D-A436C8A05A85}" dt="2021-05-19T15:00:54.336" v="2692" actId="20577"/>
          <ac:spMkLst>
            <pc:docMk/>
            <pc:sldMk cId="4147078713" sldId="388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19T15:01:16.721" v="2693" actId="113"/>
          <ac:spMkLst>
            <pc:docMk/>
            <pc:sldMk cId="4147078713" sldId="388"/>
            <ac:spMk id="3" creationId="{F4E6C6AE-C1C2-45AC-805F-5B19873C8301}"/>
          </ac:spMkLst>
        </pc:spChg>
        <pc:graphicFrameChg chg="add del mod">
          <ac:chgData name="Ilektra" userId="31451ed9-3340-4d38-be88-712f436ba205" providerId="ADAL" clId="{1BC79F4F-3159-4085-827D-A436C8A05A85}" dt="2021-05-27T13:13:26.160" v="6899" actId="21"/>
          <ac:graphicFrameMkLst>
            <pc:docMk/>
            <pc:sldMk cId="4147078713" sldId="388"/>
            <ac:graphicFrameMk id="10" creationId="{71CF9E85-14E5-4E57-971D-5958A520A53C}"/>
          </ac:graphicFrameMkLst>
        </pc:graphicFrameChg>
        <pc:picChg chg="del">
          <ac:chgData name="Ilektra" userId="31451ed9-3340-4d38-be88-712f436ba205" providerId="ADAL" clId="{1BC79F4F-3159-4085-827D-A436C8A05A85}" dt="2021-05-27T08:03:55.394" v="6392" actId="478"/>
          <ac:picMkLst>
            <pc:docMk/>
            <pc:sldMk cId="4147078713" sldId="388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8T12:08:40.605" v="6984" actId="1035"/>
          <ac:picMkLst>
            <pc:docMk/>
            <pc:sldMk cId="4147078713" sldId="388"/>
            <ac:picMk id="7" creationId="{828C1D11-0A4B-4B5B-B280-795BB08943E4}"/>
          </ac:picMkLst>
        </pc:picChg>
        <pc:picChg chg="add mod">
          <ac:chgData name="Ilektra" userId="31451ed9-3340-4d38-be88-712f436ba205" providerId="ADAL" clId="{1BC79F4F-3159-4085-827D-A436C8A05A85}" dt="2021-05-27T08:03:56.043" v="6393"/>
          <ac:picMkLst>
            <pc:docMk/>
            <pc:sldMk cId="4147078713" sldId="388"/>
            <ac:picMk id="9" creationId="{4DB7AD54-3DE6-4DFE-A3B1-EBBA22B6BB57}"/>
          </ac:picMkLst>
        </pc:picChg>
      </pc:sldChg>
      <pc:sldChg chg="addSp delSp modSp add del mod">
        <pc:chgData name="Ilektra" userId="31451ed9-3340-4d38-be88-712f436ba205" providerId="ADAL" clId="{1BC79F4F-3159-4085-827D-A436C8A05A85}" dt="2021-05-24T11:15:54.140" v="5877" actId="47"/>
        <pc:sldMkLst>
          <pc:docMk/>
          <pc:sldMk cId="1000773027" sldId="389"/>
        </pc:sldMkLst>
        <pc:spChg chg="mod">
          <ac:chgData name="Ilektra" userId="31451ed9-3340-4d38-be88-712f436ba205" providerId="ADAL" clId="{1BC79F4F-3159-4085-827D-A436C8A05A85}" dt="2021-05-19T15:08:53.727" v="2813" actId="20577"/>
          <ac:spMkLst>
            <pc:docMk/>
            <pc:sldMk cId="1000773027" sldId="389"/>
            <ac:spMk id="2" creationId="{B58BBE62-BEA8-4B15-9A38-BC5C106ADE8D}"/>
          </ac:spMkLst>
        </pc:spChg>
        <pc:spChg chg="del">
          <ac:chgData name="Ilektra" userId="31451ed9-3340-4d38-be88-712f436ba205" providerId="ADAL" clId="{1BC79F4F-3159-4085-827D-A436C8A05A85}" dt="2021-05-19T15:01:53.527" v="2697" actId="478"/>
          <ac:spMkLst>
            <pc:docMk/>
            <pc:sldMk cId="1000773027" sldId="389"/>
            <ac:spMk id="3" creationId="{F4E6C6AE-C1C2-45AC-805F-5B19873C8301}"/>
          </ac:spMkLst>
        </pc:spChg>
        <pc:spChg chg="add del mod">
          <ac:chgData name="Ilektra" userId="31451ed9-3340-4d38-be88-712f436ba205" providerId="ADAL" clId="{1BC79F4F-3159-4085-827D-A436C8A05A85}" dt="2021-05-19T15:02:11.493" v="2725" actId="1035"/>
          <ac:spMkLst>
            <pc:docMk/>
            <pc:sldMk cId="1000773027" sldId="389"/>
            <ac:spMk id="4" creationId="{1B033004-C7AE-4A8D-834F-C1F769600E67}"/>
          </ac:spMkLst>
        </pc:spChg>
        <pc:spChg chg="add del mod">
          <ac:chgData name="Ilektra" userId="31451ed9-3340-4d38-be88-712f436ba205" providerId="ADAL" clId="{1BC79F4F-3159-4085-827D-A436C8A05A85}" dt="2021-05-19T15:02:16.528" v="2741" actId="1035"/>
          <ac:spMkLst>
            <pc:docMk/>
            <pc:sldMk cId="1000773027" sldId="389"/>
            <ac:spMk id="5" creationId="{608D616B-92F8-4742-A252-FE9333A59F99}"/>
          </ac:spMkLst>
        </pc:spChg>
        <pc:spChg chg="mod">
          <ac:chgData name="Ilektra" userId="31451ed9-3340-4d38-be88-712f436ba205" providerId="ADAL" clId="{1BC79F4F-3159-4085-827D-A436C8A05A85}" dt="2021-05-19T15:01:47.640" v="2696"/>
          <ac:spMkLst>
            <pc:docMk/>
            <pc:sldMk cId="1000773027" sldId="389"/>
            <ac:spMk id="10" creationId="{C12EDB7D-92FC-46B7-BD6D-BA392754F78B}"/>
          </ac:spMkLst>
        </pc:spChg>
        <pc:spChg chg="mod">
          <ac:chgData name="Ilektra" userId="31451ed9-3340-4d38-be88-712f436ba205" providerId="ADAL" clId="{1BC79F4F-3159-4085-827D-A436C8A05A85}" dt="2021-05-19T15:01:47.640" v="2696"/>
          <ac:spMkLst>
            <pc:docMk/>
            <pc:sldMk cId="1000773027" sldId="389"/>
            <ac:spMk id="12" creationId="{635FE44B-699C-4BAB-92B4-06700742C646}"/>
          </ac:spMkLst>
        </pc:spChg>
        <pc:spChg chg="mod">
          <ac:chgData name="Ilektra" userId="31451ed9-3340-4d38-be88-712f436ba205" providerId="ADAL" clId="{1BC79F4F-3159-4085-827D-A436C8A05A85}" dt="2021-05-19T15:01:47.640" v="2696"/>
          <ac:spMkLst>
            <pc:docMk/>
            <pc:sldMk cId="1000773027" sldId="389"/>
            <ac:spMk id="14" creationId="{EB01DCEF-2A6C-4139-B946-707591717C7D}"/>
          </ac:spMkLst>
        </pc:spChg>
        <pc:spChg chg="add mod">
          <ac:chgData name="Ilektra" userId="31451ed9-3340-4d38-be88-712f436ba205" providerId="ADAL" clId="{1BC79F4F-3159-4085-827D-A436C8A05A85}" dt="2021-05-19T15:02:28.409" v="2772" actId="1036"/>
          <ac:spMkLst>
            <pc:docMk/>
            <pc:sldMk cId="1000773027" sldId="389"/>
            <ac:spMk id="15" creationId="{57912505-478E-4A9E-B7B1-D7A1201D1C10}"/>
          </ac:spMkLst>
        </pc:spChg>
        <pc:spChg chg="add del mod">
          <ac:chgData name="Ilektra" userId="31451ed9-3340-4d38-be88-712f436ba205" providerId="ADAL" clId="{1BC79F4F-3159-4085-827D-A436C8A05A85}" dt="2021-05-19T15:02:28.409" v="2772" actId="1036"/>
          <ac:spMkLst>
            <pc:docMk/>
            <pc:sldMk cId="1000773027" sldId="389"/>
            <ac:spMk id="16" creationId="{A7F2FE51-B21F-4574-8E1A-1311602275B8}"/>
          </ac:spMkLst>
        </pc:spChg>
        <pc:spChg chg="add mod">
          <ac:chgData name="Ilektra" userId="31451ed9-3340-4d38-be88-712f436ba205" providerId="ADAL" clId="{1BC79F4F-3159-4085-827D-A436C8A05A85}" dt="2021-05-19T15:02:28.409" v="2772" actId="1036"/>
          <ac:spMkLst>
            <pc:docMk/>
            <pc:sldMk cId="1000773027" sldId="389"/>
            <ac:spMk id="17" creationId="{12181AD3-E281-4388-AE61-B22434497305}"/>
          </ac:spMkLst>
        </pc:spChg>
        <pc:spChg chg="mod">
          <ac:chgData name="Ilektra" userId="31451ed9-3340-4d38-be88-712f436ba205" providerId="ADAL" clId="{1BC79F4F-3159-4085-827D-A436C8A05A85}" dt="2021-05-19T15:02:49.802" v="2773" actId="207"/>
          <ac:spMkLst>
            <pc:docMk/>
            <pc:sldMk cId="1000773027" sldId="389"/>
            <ac:spMk id="23" creationId="{711CEC8E-863A-4CF6-88A6-581545426C8C}"/>
          </ac:spMkLst>
        </pc:spChg>
        <pc:spChg chg="mod">
          <ac:chgData name="Ilektra" userId="31451ed9-3340-4d38-be88-712f436ba205" providerId="ADAL" clId="{1BC79F4F-3159-4085-827D-A436C8A05A85}" dt="2021-05-19T15:02:49.802" v="2773" actId="207"/>
          <ac:spMkLst>
            <pc:docMk/>
            <pc:sldMk cId="1000773027" sldId="389"/>
            <ac:spMk id="24" creationId="{AF7A285A-389E-4E68-9077-5BFC2E4BD215}"/>
          </ac:spMkLst>
        </pc:spChg>
        <pc:spChg chg="mod">
          <ac:chgData name="Ilektra" userId="31451ed9-3340-4d38-be88-712f436ba205" providerId="ADAL" clId="{1BC79F4F-3159-4085-827D-A436C8A05A85}" dt="2021-05-19T15:02:49.802" v="2773" actId="207"/>
          <ac:spMkLst>
            <pc:docMk/>
            <pc:sldMk cId="1000773027" sldId="389"/>
            <ac:spMk id="25" creationId="{0CBEA5F6-74D8-4397-BB89-6D9ACAD24E53}"/>
          </ac:spMkLst>
        </pc:spChg>
        <pc:spChg chg="add del mod">
          <ac:chgData name="Ilektra" userId="31451ed9-3340-4d38-be88-712f436ba205" providerId="ADAL" clId="{1BC79F4F-3159-4085-827D-A436C8A05A85}" dt="2021-05-19T15:01:56.432" v="2698" actId="478"/>
          <ac:spMkLst>
            <pc:docMk/>
            <pc:sldMk cId="1000773027" sldId="389"/>
            <ac:spMk id="27" creationId="{177D2175-D775-4572-B31D-AE7975B6F6D3}"/>
          </ac:spMkLst>
        </pc:spChg>
        <pc:grpChg chg="add del mod">
          <ac:chgData name="Ilektra" userId="31451ed9-3340-4d38-be88-712f436ba205" providerId="ADAL" clId="{1BC79F4F-3159-4085-827D-A436C8A05A85}" dt="2021-05-19T15:02:28.409" v="2772" actId="1036"/>
          <ac:grpSpMkLst>
            <pc:docMk/>
            <pc:sldMk cId="1000773027" sldId="389"/>
            <ac:grpSpMk id="8" creationId="{580D50BC-6D2B-402C-9798-B41458725EFE}"/>
          </ac:grpSpMkLst>
        </pc:grpChg>
        <pc:grpChg chg="mod">
          <ac:chgData name="Ilektra" userId="31451ed9-3340-4d38-be88-712f436ba205" providerId="ADAL" clId="{1BC79F4F-3159-4085-827D-A436C8A05A85}" dt="2021-05-19T15:01:47.640" v="2696"/>
          <ac:grpSpMkLst>
            <pc:docMk/>
            <pc:sldMk cId="1000773027" sldId="389"/>
            <ac:grpSpMk id="9" creationId="{73526E5C-C7C7-405C-B454-0CECE1D69383}"/>
          </ac:grpSpMkLst>
        </pc:grpChg>
        <pc:grpChg chg="mod">
          <ac:chgData name="Ilektra" userId="31451ed9-3340-4d38-be88-712f436ba205" providerId="ADAL" clId="{1BC79F4F-3159-4085-827D-A436C8A05A85}" dt="2021-05-19T15:01:47.640" v="2696"/>
          <ac:grpSpMkLst>
            <pc:docMk/>
            <pc:sldMk cId="1000773027" sldId="389"/>
            <ac:grpSpMk id="11" creationId="{2C0166C9-DCE2-4A07-8135-A8A129DA26CA}"/>
          </ac:grpSpMkLst>
        </pc:grpChg>
        <pc:grpChg chg="add del mod">
          <ac:chgData name="Ilektra" userId="31451ed9-3340-4d38-be88-712f436ba205" providerId="ADAL" clId="{1BC79F4F-3159-4085-827D-A436C8A05A85}" dt="2021-05-19T15:02:49.802" v="2773" actId="207"/>
          <ac:grpSpMkLst>
            <pc:docMk/>
            <pc:sldMk cId="1000773027" sldId="389"/>
            <ac:grpSpMk id="21" creationId="{C45DA070-CC06-439A-A320-B9C5CB00669D}"/>
          </ac:grpSpMkLst>
        </pc:grpChg>
        <pc:grpChg chg="mod">
          <ac:chgData name="Ilektra" userId="31451ed9-3340-4d38-be88-712f436ba205" providerId="ADAL" clId="{1BC79F4F-3159-4085-827D-A436C8A05A85}" dt="2021-05-19T15:02:49.802" v="2773" actId="207"/>
          <ac:grpSpMkLst>
            <pc:docMk/>
            <pc:sldMk cId="1000773027" sldId="389"/>
            <ac:grpSpMk id="22" creationId="{A28C9FEB-28F5-4E70-804C-FD21F94F32D5}"/>
          </ac:grpSpMkLst>
        </pc:grpChg>
        <pc:graphicFrameChg chg="mod">
          <ac:chgData name="Ilektra" userId="31451ed9-3340-4d38-be88-712f436ba205" providerId="ADAL" clId="{1BC79F4F-3159-4085-827D-A436C8A05A85}" dt="2021-05-19T15:01:47.640" v="2696"/>
          <ac:graphicFrameMkLst>
            <pc:docMk/>
            <pc:sldMk cId="1000773027" sldId="389"/>
            <ac:graphicFrameMk id="13" creationId="{20D1F6D1-FC88-4EE1-A6F3-E40236AA0031}"/>
          </ac:graphicFrameMkLst>
        </pc:graphicFrameChg>
        <pc:picChg chg="del">
          <ac:chgData name="Ilektra" userId="31451ed9-3340-4d38-be88-712f436ba205" providerId="ADAL" clId="{1BC79F4F-3159-4085-827D-A436C8A05A85}" dt="2021-05-19T15:01:46.668" v="2695" actId="478"/>
          <ac:picMkLst>
            <pc:docMk/>
            <pc:sldMk cId="1000773027" sldId="389"/>
            <ac:picMk id="7" creationId="{828C1D11-0A4B-4B5B-B280-795BB08943E4}"/>
          </ac:picMkLst>
        </pc:picChg>
        <pc:picChg chg="add del mod">
          <ac:chgData name="Ilektra" userId="31451ed9-3340-4d38-be88-712f436ba205" providerId="ADAL" clId="{1BC79F4F-3159-4085-827D-A436C8A05A85}" dt="2021-05-19T15:02:28.409" v="2772" actId="1036"/>
          <ac:picMkLst>
            <pc:docMk/>
            <pc:sldMk cId="1000773027" sldId="389"/>
            <ac:picMk id="18" creationId="{92205321-F4FE-4FBC-AA50-A3B36E219FC3}"/>
          </ac:picMkLst>
        </pc:picChg>
        <pc:picChg chg="add del mod">
          <ac:chgData name="Ilektra" userId="31451ed9-3340-4d38-be88-712f436ba205" providerId="ADAL" clId="{1BC79F4F-3159-4085-827D-A436C8A05A85}" dt="2021-05-19T15:02:28.409" v="2772" actId="1036"/>
          <ac:picMkLst>
            <pc:docMk/>
            <pc:sldMk cId="1000773027" sldId="389"/>
            <ac:picMk id="19" creationId="{561DDDB4-85E3-431E-88E4-1B40D0515CBB}"/>
          </ac:picMkLst>
        </pc:picChg>
        <pc:picChg chg="add del mod">
          <ac:chgData name="Ilektra" userId="31451ed9-3340-4d38-be88-712f436ba205" providerId="ADAL" clId="{1BC79F4F-3159-4085-827D-A436C8A05A85}" dt="2021-05-19T15:02:28.409" v="2772" actId="1036"/>
          <ac:picMkLst>
            <pc:docMk/>
            <pc:sldMk cId="1000773027" sldId="389"/>
            <ac:picMk id="20" creationId="{208BF3EC-CD5B-41C4-981F-D92DFBA9B542}"/>
          </ac:picMkLst>
        </pc:picChg>
      </pc:sldChg>
      <pc:sldChg chg="addSp delSp modSp add mod addCm delCm modCm">
        <pc:chgData name="Ilektra" userId="31451ed9-3340-4d38-be88-712f436ba205" providerId="ADAL" clId="{1BC79F4F-3159-4085-827D-A436C8A05A85}" dt="2021-05-28T13:26:47.613" v="7003" actId="20577"/>
        <pc:sldMkLst>
          <pc:docMk/>
          <pc:sldMk cId="259627037" sldId="390"/>
        </pc:sldMkLst>
        <pc:spChg chg="mod">
          <ac:chgData name="Ilektra" userId="31451ed9-3340-4d38-be88-712f436ba205" providerId="ADAL" clId="{1BC79F4F-3159-4085-827D-A436C8A05A85}" dt="2021-05-19T15:03:20.063" v="2783" actId="20577"/>
          <ac:spMkLst>
            <pc:docMk/>
            <pc:sldMk cId="259627037" sldId="390"/>
            <ac:spMk id="2" creationId="{B58BBE62-BEA8-4B15-9A38-BC5C106ADE8D}"/>
          </ac:spMkLst>
        </pc:spChg>
        <pc:spChg chg="del mod">
          <ac:chgData name="Ilektra" userId="31451ed9-3340-4d38-be88-712f436ba205" providerId="ADAL" clId="{1BC79F4F-3159-4085-827D-A436C8A05A85}" dt="2021-05-27T13:01:23.750" v="6705" actId="478"/>
          <ac:spMkLst>
            <pc:docMk/>
            <pc:sldMk cId="259627037" sldId="390"/>
            <ac:spMk id="3" creationId="{F4E6C6AE-C1C2-45AC-805F-5B19873C8301}"/>
          </ac:spMkLst>
        </pc:spChg>
        <pc:spChg chg="add del mod">
          <ac:chgData name="Ilektra" userId="31451ed9-3340-4d38-be88-712f436ba205" providerId="ADAL" clId="{1BC79F4F-3159-4085-827D-A436C8A05A85}" dt="2021-05-27T14:20:51.631" v="6931" actId="478"/>
          <ac:spMkLst>
            <pc:docMk/>
            <pc:sldMk cId="259627037" sldId="390"/>
            <ac:spMk id="8" creationId="{BE8A5B44-F1EE-46BC-B5A3-AD684687E367}"/>
          </ac:spMkLst>
        </pc:spChg>
        <pc:spChg chg="add del mod">
          <ac:chgData name="Ilektra" userId="31451ed9-3340-4d38-be88-712f436ba205" providerId="ADAL" clId="{1BC79F4F-3159-4085-827D-A436C8A05A85}" dt="2021-05-27T13:01:25.797" v="6706" actId="478"/>
          <ac:spMkLst>
            <pc:docMk/>
            <pc:sldMk cId="259627037" sldId="390"/>
            <ac:spMk id="11" creationId="{1DD3A50B-A553-4EBB-9FA9-F9EE7CF27DDC}"/>
          </ac:spMkLst>
        </pc:spChg>
        <pc:graphicFrameChg chg="add mod modGraphic">
          <ac:chgData name="Ilektra" userId="31451ed9-3340-4d38-be88-712f436ba205" providerId="ADAL" clId="{1BC79F4F-3159-4085-827D-A436C8A05A85}" dt="2021-05-28T13:26:47.613" v="7003" actId="20577"/>
          <ac:graphicFrameMkLst>
            <pc:docMk/>
            <pc:sldMk cId="259627037" sldId="390"/>
            <ac:graphicFrameMk id="6" creationId="{F2D6CC55-D503-44B1-B12E-27678C361C31}"/>
          </ac:graphicFrameMkLst>
        </pc:graphicFrameChg>
        <pc:picChg chg="del">
          <ac:chgData name="Ilektra" userId="31451ed9-3340-4d38-be88-712f436ba205" providerId="ADAL" clId="{1BC79F4F-3159-4085-827D-A436C8A05A85}" dt="2021-05-27T08:04:02.696" v="6395" actId="478"/>
          <ac:picMkLst>
            <pc:docMk/>
            <pc:sldMk cId="259627037" sldId="390"/>
            <ac:picMk id="6" creationId="{AB160A0B-D7A6-4F9A-AEA3-F23AF9DF6AE6}"/>
          </ac:picMkLst>
        </pc:picChg>
        <pc:picChg chg="add mod">
          <ac:chgData name="Ilektra" userId="31451ed9-3340-4d38-be88-712f436ba205" providerId="ADAL" clId="{1BC79F4F-3159-4085-827D-A436C8A05A85}" dt="2021-05-27T08:04:03.455" v="6396"/>
          <ac:picMkLst>
            <pc:docMk/>
            <pc:sldMk cId="259627037" sldId="390"/>
            <ac:picMk id="9" creationId="{4373BD30-BDE9-464C-9103-B361B3C20465}"/>
          </ac:picMkLst>
        </pc:picChg>
      </pc:sldChg>
      <pc:sldChg chg="addSp modSp add mod delCm">
        <pc:chgData name="Ilektra" userId="31451ed9-3340-4d38-be88-712f436ba205" providerId="ADAL" clId="{1BC79F4F-3159-4085-827D-A436C8A05A85}" dt="2021-05-27T08:04:09.296" v="6397"/>
        <pc:sldMkLst>
          <pc:docMk/>
          <pc:sldMk cId="1585091240" sldId="391"/>
        </pc:sldMkLst>
        <pc:spChg chg="mod">
          <ac:chgData name="Ilektra" userId="31451ed9-3340-4d38-be88-712f436ba205" providerId="ADAL" clId="{1BC79F4F-3159-4085-827D-A436C8A05A85}" dt="2021-05-19T15:37:59.618" v="3414" actId="20577"/>
          <ac:spMkLst>
            <pc:docMk/>
            <pc:sldMk cId="1585091240" sldId="391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19T15:41:07.045" v="3462" actId="20577"/>
          <ac:spMkLst>
            <pc:docMk/>
            <pc:sldMk cId="1585091240" sldId="391"/>
            <ac:spMk id="3" creationId="{F4E6C6AE-C1C2-45AC-805F-5B19873C8301}"/>
          </ac:spMkLst>
        </pc:spChg>
        <pc:picChg chg="add mod">
          <ac:chgData name="Ilektra" userId="31451ed9-3340-4d38-be88-712f436ba205" providerId="ADAL" clId="{1BC79F4F-3159-4085-827D-A436C8A05A85}" dt="2021-05-27T08:04:09.296" v="6397"/>
          <ac:picMkLst>
            <pc:docMk/>
            <pc:sldMk cId="1585091240" sldId="391"/>
            <ac:picMk id="8" creationId="{22C58A84-0ACF-42D1-8BC7-43BBDE772541}"/>
          </ac:picMkLst>
        </pc:picChg>
      </pc:sldChg>
      <pc:sldChg chg="addSp modSp add mod delCm">
        <pc:chgData name="Ilektra" userId="31451ed9-3340-4d38-be88-712f436ba205" providerId="ADAL" clId="{1BC79F4F-3159-4085-827D-A436C8A05A85}" dt="2021-05-27T08:54:47.411" v="6427" actId="20577"/>
        <pc:sldMkLst>
          <pc:docMk/>
          <pc:sldMk cId="884449414" sldId="392"/>
        </pc:sldMkLst>
        <pc:spChg chg="mod">
          <ac:chgData name="Ilektra" userId="31451ed9-3340-4d38-be88-712f436ba205" providerId="ADAL" clId="{1BC79F4F-3159-4085-827D-A436C8A05A85}" dt="2021-05-19T15:37:30.143" v="3387" actId="20577"/>
          <ac:spMkLst>
            <pc:docMk/>
            <pc:sldMk cId="884449414" sldId="392"/>
            <ac:spMk id="2" creationId="{B58BBE62-BEA8-4B15-9A38-BC5C106ADE8D}"/>
          </ac:spMkLst>
        </pc:spChg>
        <pc:spChg chg="mod">
          <ac:chgData name="Ilektra" userId="31451ed9-3340-4d38-be88-712f436ba205" providerId="ADAL" clId="{1BC79F4F-3159-4085-827D-A436C8A05A85}" dt="2021-05-27T08:54:47.411" v="6427" actId="20577"/>
          <ac:spMkLst>
            <pc:docMk/>
            <pc:sldMk cId="884449414" sldId="392"/>
            <ac:spMk id="3" creationId="{F4E6C6AE-C1C2-45AC-805F-5B19873C8301}"/>
          </ac:spMkLst>
        </pc:spChg>
        <pc:picChg chg="add mod">
          <ac:chgData name="Ilektra" userId="31451ed9-3340-4d38-be88-712f436ba205" providerId="ADAL" clId="{1BC79F4F-3159-4085-827D-A436C8A05A85}" dt="2021-05-27T08:04:14.612" v="6398"/>
          <ac:picMkLst>
            <pc:docMk/>
            <pc:sldMk cId="884449414" sldId="392"/>
            <ac:picMk id="8" creationId="{EF4D2A6B-CEF5-4F1E-A564-48CE9DAAFD85}"/>
          </ac:picMkLst>
        </pc:picChg>
      </pc:sldChg>
      <pc:sldChg chg="addSp modSp add mod">
        <pc:chgData name="Ilektra" userId="31451ed9-3340-4d38-be88-712f436ba205" providerId="ADAL" clId="{1BC79F4F-3159-4085-827D-A436C8A05A85}" dt="2021-05-27T08:04:16.677" v="6399"/>
        <pc:sldMkLst>
          <pc:docMk/>
          <pc:sldMk cId="310514758" sldId="393"/>
        </pc:sldMkLst>
        <pc:spChg chg="mod">
          <ac:chgData name="Ilektra" userId="31451ed9-3340-4d38-be88-712f436ba205" providerId="ADAL" clId="{1BC79F4F-3159-4085-827D-A436C8A05A85}" dt="2021-05-19T15:38:13.215" v="3425" actId="20577"/>
          <ac:spMkLst>
            <pc:docMk/>
            <pc:sldMk cId="310514758" sldId="393"/>
            <ac:spMk id="2" creationId="{B58BBE62-BEA8-4B15-9A38-BC5C106ADE8D}"/>
          </ac:spMkLst>
        </pc:spChg>
        <pc:picChg chg="add mod">
          <ac:chgData name="Ilektra" userId="31451ed9-3340-4d38-be88-712f436ba205" providerId="ADAL" clId="{1BC79F4F-3159-4085-827D-A436C8A05A85}" dt="2021-05-27T08:04:16.677" v="6399"/>
          <ac:picMkLst>
            <pc:docMk/>
            <pc:sldMk cId="310514758" sldId="393"/>
            <ac:picMk id="9" creationId="{BDF1EA53-001A-4718-AA82-47ED62578DB0}"/>
          </ac:picMkLst>
        </pc:picChg>
      </pc:sldChg>
      <pc:sldChg chg="addSp modSp add del">
        <pc:chgData name="Ilektra" userId="31451ed9-3340-4d38-be88-712f436ba205" providerId="ADAL" clId="{1BC79F4F-3159-4085-827D-A436C8A05A85}" dt="2021-05-27T12:57:09.455" v="6668" actId="47"/>
        <pc:sldMkLst>
          <pc:docMk/>
          <pc:sldMk cId="930295120" sldId="394"/>
        </pc:sldMkLst>
        <pc:picChg chg="add mod">
          <ac:chgData name="Ilektra" userId="31451ed9-3340-4d38-be88-712f436ba205" providerId="ADAL" clId="{1BC79F4F-3159-4085-827D-A436C8A05A85}" dt="2021-05-27T08:04:25.719" v="6402"/>
          <ac:picMkLst>
            <pc:docMk/>
            <pc:sldMk cId="930295120" sldId="394"/>
            <ac:picMk id="8" creationId="{312F63A5-9603-480E-BE10-07253F53F64A}"/>
          </ac:picMkLst>
        </pc:picChg>
      </pc:sldChg>
      <pc:sldChg chg="del">
        <pc:chgData name="Ilektra" userId="31451ed9-3340-4d38-be88-712f436ba205" providerId="ADAL" clId="{1BC79F4F-3159-4085-827D-A436C8A05A85}" dt="2021-05-27T12:57:09.455" v="6668" actId="47"/>
        <pc:sldMkLst>
          <pc:docMk/>
          <pc:sldMk cId="1141074213" sldId="396"/>
        </pc:sldMkLst>
      </pc:sldChg>
      <pc:sldChg chg="addSp delSp modSp add del mod modAnim">
        <pc:chgData name="Ilektra" userId="31451ed9-3340-4d38-be88-712f436ba205" providerId="ADAL" clId="{1BC79F4F-3159-4085-827D-A436C8A05A85}" dt="2021-05-21T13:45:50.666" v="4272" actId="2696"/>
        <pc:sldMkLst>
          <pc:docMk/>
          <pc:sldMk cId="1675243380" sldId="397"/>
        </pc:sldMkLst>
        <pc:spChg chg="mod">
          <ac:chgData name="Ilektra" userId="31451ed9-3340-4d38-be88-712f436ba205" providerId="ADAL" clId="{1BC79F4F-3159-4085-827D-A436C8A05A85}" dt="2021-05-21T13:38:40.671" v="4229" actId="1036"/>
          <ac:spMkLst>
            <pc:docMk/>
            <pc:sldMk cId="1675243380" sldId="397"/>
            <ac:spMk id="9" creationId="{9E243925-D90A-4D69-AF59-4A5930BCFF18}"/>
          </ac:spMkLst>
        </pc:spChg>
        <pc:spChg chg="mod">
          <ac:chgData name="Ilektra" userId="31451ed9-3340-4d38-be88-712f436ba205" providerId="ADAL" clId="{1BC79F4F-3159-4085-827D-A436C8A05A85}" dt="2021-05-21T13:30:54.740" v="4141" actId="6549"/>
          <ac:spMkLst>
            <pc:docMk/>
            <pc:sldMk cId="1675243380" sldId="397"/>
            <ac:spMk id="10" creationId="{0C2A38FB-88E7-4C43-B7D2-F6481D5EBCFA}"/>
          </ac:spMkLst>
        </pc:spChg>
        <pc:spChg chg="mod">
          <ac:chgData name="Ilektra" userId="31451ed9-3340-4d38-be88-712f436ba205" providerId="ADAL" clId="{1BC79F4F-3159-4085-827D-A436C8A05A85}" dt="2021-05-21T13:37:12.558" v="4186" actId="1076"/>
          <ac:spMkLst>
            <pc:docMk/>
            <pc:sldMk cId="1675243380" sldId="397"/>
            <ac:spMk id="15" creationId="{4C74EBB9-AC70-4896-98E3-C2E08E333F1D}"/>
          </ac:spMkLst>
        </pc:spChg>
        <pc:graphicFrameChg chg="del mod">
          <ac:chgData name="Ilektra" userId="31451ed9-3340-4d38-be88-712f436ba205" providerId="ADAL" clId="{1BC79F4F-3159-4085-827D-A436C8A05A85}" dt="2021-05-21T13:37:02.025" v="4185" actId="478"/>
          <ac:graphicFrameMkLst>
            <pc:docMk/>
            <pc:sldMk cId="1675243380" sldId="397"/>
            <ac:graphicFrameMk id="3" creationId="{5DBC178A-A8CE-42B9-8C17-48E3D9B54C63}"/>
          </ac:graphicFrameMkLst>
        </pc:graphicFrameChg>
        <pc:graphicFrameChg chg="add del mod">
          <ac:chgData name="Ilektra" userId="31451ed9-3340-4d38-be88-712f436ba205" providerId="ADAL" clId="{1BC79F4F-3159-4085-827D-A436C8A05A85}" dt="2021-05-21T13:43:50.457" v="4271" actId="478"/>
          <ac:graphicFrameMkLst>
            <pc:docMk/>
            <pc:sldMk cId="1675243380" sldId="397"/>
            <ac:graphicFrameMk id="18" creationId="{9E04776F-A0E5-4CB2-A86F-13091C73E261}"/>
          </ac:graphicFrameMkLst>
        </pc:graphicFrameChg>
        <pc:picChg chg="mod">
          <ac:chgData name="Ilektra" userId="31451ed9-3340-4d38-be88-712f436ba205" providerId="ADAL" clId="{1BC79F4F-3159-4085-827D-A436C8A05A85}" dt="2021-05-21T13:38:40.671" v="4229" actId="1036"/>
          <ac:picMkLst>
            <pc:docMk/>
            <pc:sldMk cId="1675243380" sldId="397"/>
            <ac:picMk id="12" creationId="{7B5BBDA5-8F74-49AD-85BE-CA58308E4165}"/>
          </ac:picMkLst>
        </pc:picChg>
        <pc:picChg chg="add del mod">
          <ac:chgData name="Ilektra" userId="31451ed9-3340-4d38-be88-712f436ba205" providerId="ADAL" clId="{1BC79F4F-3159-4085-827D-A436C8A05A85}" dt="2021-05-21T13:41:20.703" v="4263" actId="478"/>
          <ac:picMkLst>
            <pc:docMk/>
            <pc:sldMk cId="1675243380" sldId="397"/>
            <ac:picMk id="13" creationId="{02356A77-1B6E-4BBF-AE4D-1579BDED5D75}"/>
          </ac:picMkLst>
        </pc:picChg>
        <pc:picChg chg="mod">
          <ac:chgData name="Ilektra" userId="31451ed9-3340-4d38-be88-712f436ba205" providerId="ADAL" clId="{1BC79F4F-3159-4085-827D-A436C8A05A85}" dt="2021-05-21T13:38:35.725" v="4216" actId="14100"/>
          <ac:picMkLst>
            <pc:docMk/>
            <pc:sldMk cId="1675243380" sldId="397"/>
            <ac:picMk id="14" creationId="{D1179527-B38D-4693-82A0-A3F4CB76F952}"/>
          </ac:picMkLst>
        </pc:picChg>
        <pc:picChg chg="add del mod">
          <ac:chgData name="Ilektra" userId="31451ed9-3340-4d38-be88-712f436ba205" providerId="ADAL" clId="{1BC79F4F-3159-4085-827D-A436C8A05A85}" dt="2021-05-21T13:41:20.703" v="4263" actId="478"/>
          <ac:picMkLst>
            <pc:docMk/>
            <pc:sldMk cId="1675243380" sldId="397"/>
            <ac:picMk id="16" creationId="{3541929F-5FD9-4199-B07F-F3D50B7700A8}"/>
          </ac:picMkLst>
        </pc:picChg>
        <pc:picChg chg="add mod">
          <ac:chgData name="Ilektra" userId="31451ed9-3340-4d38-be88-712f436ba205" providerId="ADAL" clId="{1BC79F4F-3159-4085-827D-A436C8A05A85}" dt="2021-05-21T13:41:25.357" v="4265" actId="14100"/>
          <ac:picMkLst>
            <pc:docMk/>
            <pc:sldMk cId="1675243380" sldId="397"/>
            <ac:picMk id="17" creationId="{5CDFF309-82B2-4BD8-8C37-FFF3996BB907}"/>
          </ac:picMkLst>
        </pc:picChg>
      </pc:sldChg>
      <pc:sldChg chg="addSp modSp add del">
        <pc:chgData name="Ilektra" userId="31451ed9-3340-4d38-be88-712f436ba205" providerId="ADAL" clId="{1BC79F4F-3159-4085-827D-A436C8A05A85}" dt="2021-05-27T12:57:09.455" v="6668" actId="47"/>
        <pc:sldMkLst>
          <pc:docMk/>
          <pc:sldMk cId="2910851955" sldId="397"/>
        </pc:sldMkLst>
        <pc:picChg chg="add mod">
          <ac:chgData name="Ilektra" userId="31451ed9-3340-4d38-be88-712f436ba205" providerId="ADAL" clId="{1BC79F4F-3159-4085-827D-A436C8A05A85}" dt="2021-05-27T08:04:28.800" v="6403"/>
          <ac:picMkLst>
            <pc:docMk/>
            <pc:sldMk cId="2910851955" sldId="397"/>
            <ac:picMk id="13" creationId="{6D2FE4F8-ECAF-4DE4-BC6C-3A36C836D50B}"/>
          </ac:picMkLst>
        </pc:picChg>
      </pc:sldChg>
      <pc:sldChg chg="addSp modSp add del">
        <pc:chgData name="Ilektra" userId="31451ed9-3340-4d38-be88-712f436ba205" providerId="ADAL" clId="{1BC79F4F-3159-4085-827D-A436C8A05A85}" dt="2021-05-27T12:57:09.455" v="6668" actId="47"/>
        <pc:sldMkLst>
          <pc:docMk/>
          <pc:sldMk cId="2944965463" sldId="398"/>
        </pc:sldMkLst>
        <pc:picChg chg="add mod">
          <ac:chgData name="Ilektra" userId="31451ed9-3340-4d38-be88-712f436ba205" providerId="ADAL" clId="{1BC79F4F-3159-4085-827D-A436C8A05A85}" dt="2021-05-27T08:04:30.201" v="6404"/>
          <ac:picMkLst>
            <pc:docMk/>
            <pc:sldMk cId="2944965463" sldId="398"/>
            <ac:picMk id="13" creationId="{0B0F25E4-EA33-48E1-9D20-305086D2D508}"/>
          </ac:picMkLst>
        </pc:picChg>
      </pc:sldChg>
      <pc:sldChg chg="addSp modSp add del mod modAnim">
        <pc:chgData name="Ilektra" userId="31451ed9-3340-4d38-be88-712f436ba205" providerId="ADAL" clId="{1BC79F4F-3159-4085-827D-A436C8A05A85}" dt="2021-05-21T13:45:50.666" v="4272" actId="2696"/>
        <pc:sldMkLst>
          <pc:docMk/>
          <pc:sldMk cId="3037673576" sldId="398"/>
        </pc:sldMkLst>
        <pc:spChg chg="mod">
          <ac:chgData name="Ilektra" userId="31451ed9-3340-4d38-be88-712f436ba205" providerId="ADAL" clId="{1BC79F4F-3159-4085-827D-A436C8A05A85}" dt="2021-05-21T13:35:52.709" v="4171" actId="20577"/>
          <ac:spMkLst>
            <pc:docMk/>
            <pc:sldMk cId="3037673576" sldId="398"/>
            <ac:spMk id="10" creationId="{0C2A38FB-88E7-4C43-B7D2-F6481D5EBCFA}"/>
          </ac:spMkLst>
        </pc:spChg>
        <pc:picChg chg="mod">
          <ac:chgData name="Ilektra" userId="31451ed9-3340-4d38-be88-712f436ba205" providerId="ADAL" clId="{1BC79F4F-3159-4085-827D-A436C8A05A85}" dt="2021-05-21T13:35:36.320" v="4167" actId="1076"/>
          <ac:picMkLst>
            <pc:docMk/>
            <pc:sldMk cId="3037673576" sldId="398"/>
            <ac:picMk id="7" creationId="{7F0F3B96-5FDE-4B03-B918-AC5DE9E3929F}"/>
          </ac:picMkLst>
        </pc:picChg>
        <pc:picChg chg="mod">
          <ac:chgData name="Ilektra" userId="31451ed9-3340-4d38-be88-712f436ba205" providerId="ADAL" clId="{1BC79F4F-3159-4085-827D-A436C8A05A85}" dt="2021-05-21T13:40:51.129" v="4262" actId="1038"/>
          <ac:picMkLst>
            <pc:docMk/>
            <pc:sldMk cId="3037673576" sldId="398"/>
            <ac:picMk id="8" creationId="{FC306B6C-6C71-4D7B-8D77-6C3CBB46E613}"/>
          </ac:picMkLst>
        </pc:picChg>
        <pc:picChg chg="mod">
          <ac:chgData name="Ilektra" userId="31451ed9-3340-4d38-be88-712f436ba205" providerId="ADAL" clId="{1BC79F4F-3159-4085-827D-A436C8A05A85}" dt="2021-05-21T13:36:53.474" v="4183" actId="14100"/>
          <ac:picMkLst>
            <pc:docMk/>
            <pc:sldMk cId="3037673576" sldId="398"/>
            <ac:picMk id="9" creationId="{0C979BDD-B807-4191-BA3B-B4EE0D83BFB1}"/>
          </ac:picMkLst>
        </pc:picChg>
        <pc:picChg chg="add mod">
          <ac:chgData name="Ilektra" userId="31451ed9-3340-4d38-be88-712f436ba205" providerId="ADAL" clId="{1BC79F4F-3159-4085-827D-A436C8A05A85}" dt="2021-05-21T13:36:07.223" v="4182" actId="1035"/>
          <ac:picMkLst>
            <pc:docMk/>
            <pc:sldMk cId="3037673576" sldId="398"/>
            <ac:picMk id="12" creationId="{A86A7FD5-DC77-4C0C-8D2A-DE71FBF1DC52}"/>
          </ac:picMkLst>
        </pc:picChg>
      </pc:sldChg>
      <pc:sldChg chg="modSp add del mod">
        <pc:chgData name="Ilektra" userId="31451ed9-3340-4d38-be88-712f436ba205" providerId="ADAL" clId="{1BC79F4F-3159-4085-827D-A436C8A05A85}" dt="2021-05-21T14:13:18.205" v="4520"/>
        <pc:sldMkLst>
          <pc:docMk/>
          <pc:sldMk cId="599634627" sldId="399"/>
        </pc:sldMkLst>
        <pc:spChg chg="mod">
          <ac:chgData name="Ilektra" userId="31451ed9-3340-4d38-be88-712f436ba205" providerId="ADAL" clId="{1BC79F4F-3159-4085-827D-A436C8A05A85}" dt="2021-05-21T14:13:17.777" v="4519" actId="6549"/>
          <ac:spMkLst>
            <pc:docMk/>
            <pc:sldMk cId="599634627" sldId="399"/>
            <ac:spMk id="3" creationId="{F4E6C6AE-C1C2-45AC-805F-5B19873C8301}"/>
          </ac:spMkLst>
        </pc:spChg>
      </pc:sldChg>
      <pc:sldChg chg="add del">
        <pc:chgData name="Ilektra" userId="31451ed9-3340-4d38-be88-712f436ba205" providerId="ADAL" clId="{1BC79F4F-3159-4085-827D-A436C8A05A85}" dt="2021-05-22T09:23:51.984" v="5507"/>
        <pc:sldMkLst>
          <pc:docMk/>
          <pc:sldMk cId="734577275" sldId="399"/>
        </pc:sldMkLst>
      </pc:sldChg>
      <pc:sldChg chg="new del">
        <pc:chgData name="Ilektra" userId="31451ed9-3340-4d38-be88-712f436ba205" providerId="ADAL" clId="{1BC79F4F-3159-4085-827D-A436C8A05A85}" dt="2021-05-21T14:12:53.015" v="4516" actId="680"/>
        <pc:sldMkLst>
          <pc:docMk/>
          <pc:sldMk cId="1351280881" sldId="399"/>
        </pc:sldMkLst>
      </pc:sldChg>
      <pc:sldChg chg="addSp delSp modSp mod">
        <pc:chgData name="Ilektra" userId="31451ed9-3340-4d38-be88-712f436ba205" providerId="ADAL" clId="{1BC79F4F-3159-4085-827D-A436C8A05A85}" dt="2021-05-27T08:03:58.527" v="6394"/>
        <pc:sldMkLst>
          <pc:docMk/>
          <pc:sldMk cId="1956832874" sldId="399"/>
        </pc:sldMkLst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15" creationId="{2C384C7E-6D52-4703-B07D-03D00935CD7F}"/>
          </ac:spMkLst>
        </pc:spChg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17" creationId="{5733FE4B-85B2-4973-9D35-3EA14A4D81E5}"/>
          </ac:spMkLst>
        </pc:spChg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19" creationId="{5B142430-E73D-49F0-8B74-3CA51BBAA55E}"/>
          </ac:spMkLst>
        </pc:spChg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22" creationId="{3F37D5E3-36DA-4E59-969A-4B31CE8A87EC}"/>
          </ac:spMkLst>
        </pc:spChg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23" creationId="{3DC9BC03-3FF9-4140-A1F0-3B7FCC69744A}"/>
          </ac:spMkLst>
        </pc:spChg>
        <pc:spChg chg="mod">
          <ac:chgData name="Ilektra" userId="31451ed9-3340-4d38-be88-712f436ba205" providerId="ADAL" clId="{1BC79F4F-3159-4085-827D-A436C8A05A85}" dt="2021-05-24T10:31:24.806" v="5675"/>
          <ac:spMkLst>
            <pc:docMk/>
            <pc:sldMk cId="1956832874" sldId="399"/>
            <ac:spMk id="24" creationId="{5EA2A513-B87E-4B84-947D-0F030E468058}"/>
          </ac:spMkLst>
        </pc:spChg>
        <pc:grpChg chg="add mod">
          <ac:chgData name="Ilektra" userId="31451ed9-3340-4d38-be88-712f436ba205" providerId="ADAL" clId="{1BC79F4F-3159-4085-827D-A436C8A05A85}" dt="2021-05-24T10:32:21.975" v="5689" actId="164"/>
          <ac:grpSpMkLst>
            <pc:docMk/>
            <pc:sldMk cId="1956832874" sldId="399"/>
            <ac:grpSpMk id="6" creationId="{56CF3671-A181-460D-9647-A5544EA81787}"/>
          </ac:grpSpMkLst>
        </pc:grpChg>
        <pc:grpChg chg="add del mod">
          <ac:chgData name="Ilektra" userId="31451ed9-3340-4d38-be88-712f436ba205" providerId="ADAL" clId="{1BC79F4F-3159-4085-827D-A436C8A05A85}" dt="2021-05-24T10:31:45.327" v="5682"/>
          <ac:grpSpMkLst>
            <pc:docMk/>
            <pc:sldMk cId="1956832874" sldId="399"/>
            <ac:grpSpMk id="10" creationId="{3BB64F22-E6F2-49B7-82D0-2A9B38DB5B77}"/>
          </ac:grpSpMkLst>
        </pc:grpChg>
        <pc:grpChg chg="mod">
          <ac:chgData name="Ilektra" userId="31451ed9-3340-4d38-be88-712f436ba205" providerId="ADAL" clId="{1BC79F4F-3159-4085-827D-A436C8A05A85}" dt="2021-05-24T10:31:24.806" v="5675"/>
          <ac:grpSpMkLst>
            <pc:docMk/>
            <pc:sldMk cId="1956832874" sldId="399"/>
            <ac:grpSpMk id="14" creationId="{D6FC8190-59E3-4E7D-9DD0-C80FD6FE75A2}"/>
          </ac:grpSpMkLst>
        </pc:grpChg>
        <pc:grpChg chg="mod">
          <ac:chgData name="Ilektra" userId="31451ed9-3340-4d38-be88-712f436ba205" providerId="ADAL" clId="{1BC79F4F-3159-4085-827D-A436C8A05A85}" dt="2021-05-24T10:31:24.806" v="5675"/>
          <ac:grpSpMkLst>
            <pc:docMk/>
            <pc:sldMk cId="1956832874" sldId="399"/>
            <ac:grpSpMk id="16" creationId="{9F228670-5A8C-45F7-B351-6D0C4B1CFFC9}"/>
          </ac:grpSpMkLst>
        </pc:grpChg>
        <pc:grpChg chg="add del mod">
          <ac:chgData name="Ilektra" userId="31451ed9-3340-4d38-be88-712f436ba205" providerId="ADAL" clId="{1BC79F4F-3159-4085-827D-A436C8A05A85}" dt="2021-05-24T10:31:45.327" v="5682"/>
          <ac:grpSpMkLst>
            <pc:docMk/>
            <pc:sldMk cId="1956832874" sldId="399"/>
            <ac:grpSpMk id="20" creationId="{02E217E0-B2DA-4773-A9DC-67560E5DC824}"/>
          </ac:grpSpMkLst>
        </pc:grpChg>
        <pc:grpChg chg="mod">
          <ac:chgData name="Ilektra" userId="31451ed9-3340-4d38-be88-712f436ba205" providerId="ADAL" clId="{1BC79F4F-3159-4085-827D-A436C8A05A85}" dt="2021-05-24T10:31:24.806" v="5675"/>
          <ac:grpSpMkLst>
            <pc:docMk/>
            <pc:sldMk cId="1956832874" sldId="399"/>
            <ac:grpSpMk id="21" creationId="{EB63A5D8-E499-4E17-BB84-4BECB20E9DDE}"/>
          </ac:grpSpMkLst>
        </pc:grpChg>
        <pc:graphicFrameChg chg="mod">
          <ac:chgData name="Ilektra" userId="31451ed9-3340-4d38-be88-712f436ba205" providerId="ADAL" clId="{1BC79F4F-3159-4085-827D-A436C8A05A85}" dt="2021-05-24T10:31:42.165" v="5680" actId="1076"/>
          <ac:graphicFrameMkLst>
            <pc:docMk/>
            <pc:sldMk cId="1956832874" sldId="399"/>
            <ac:graphicFrameMk id="18" creationId="{55B7FAAA-49D0-4EEB-AB6F-D848D37C2219}"/>
          </ac:graphicFrameMkLst>
        </pc:graphicFrameChg>
        <pc:graphicFrameChg chg="add del mod">
          <ac:chgData name="Ilektra" userId="31451ed9-3340-4d38-be88-712f436ba205" providerId="ADAL" clId="{1BC79F4F-3159-4085-827D-A436C8A05A85}" dt="2021-05-24T11:13:16.044" v="5839"/>
          <ac:graphicFrameMkLst>
            <pc:docMk/>
            <pc:sldMk cId="1956832874" sldId="399"/>
            <ac:graphicFrameMk id="27" creationId="{B57C603F-EF1F-4ACB-B858-A6D99E0444C9}"/>
          </ac:graphicFrameMkLst>
        </pc:graphicFrameChg>
        <pc:picChg chg="add mod">
          <ac:chgData name="Ilektra" userId="31451ed9-3340-4d38-be88-712f436ba205" providerId="ADAL" clId="{1BC79F4F-3159-4085-827D-A436C8A05A85}" dt="2021-05-24T11:11:02.795" v="5762" actId="1076"/>
          <ac:picMkLst>
            <pc:docMk/>
            <pc:sldMk cId="1956832874" sldId="399"/>
            <ac:picMk id="3" creationId="{021C0A5F-F446-4902-8B78-CE9FFB7A370E}"/>
          </ac:picMkLst>
        </pc:picChg>
        <pc:picChg chg="mod">
          <ac:chgData name="Ilektra" userId="31451ed9-3340-4d38-be88-712f436ba205" providerId="ADAL" clId="{1BC79F4F-3159-4085-827D-A436C8A05A85}" dt="2021-05-24T10:32:21.975" v="5689" actId="164"/>
          <ac:picMkLst>
            <pc:docMk/>
            <pc:sldMk cId="1956832874" sldId="399"/>
            <ac:picMk id="7" creationId="{751FDE3A-F77F-4EE3-ABB9-396903C16D16}"/>
          </ac:picMkLst>
        </pc:picChg>
        <pc:picChg chg="mod">
          <ac:chgData name="Ilektra" userId="31451ed9-3340-4d38-be88-712f436ba205" providerId="ADAL" clId="{1BC79F4F-3159-4085-827D-A436C8A05A85}" dt="2021-05-24T11:11:50.995" v="5829" actId="1038"/>
          <ac:picMkLst>
            <pc:docMk/>
            <pc:sldMk cId="1956832874" sldId="399"/>
            <ac:picMk id="8" creationId="{DAFEFF7F-0100-4352-A73A-E9D2368190A1}"/>
          </ac:picMkLst>
        </pc:picChg>
        <pc:picChg chg="add del mod modCrop">
          <ac:chgData name="Ilektra" userId="31451ed9-3340-4d38-be88-712f436ba205" providerId="ADAL" clId="{1BC79F4F-3159-4085-827D-A436C8A05A85}" dt="2021-05-24T11:13:35.177" v="5844" actId="478"/>
          <ac:picMkLst>
            <pc:docMk/>
            <pc:sldMk cId="1956832874" sldId="399"/>
            <ac:picMk id="9" creationId="{DD11405A-276A-4C4B-92CB-264901DA07F3}"/>
          </ac:picMkLst>
        </pc:picChg>
        <pc:picChg chg="del mod ord">
          <ac:chgData name="Ilektra" userId="31451ed9-3340-4d38-be88-712f436ba205" providerId="ADAL" clId="{1BC79F4F-3159-4085-827D-A436C8A05A85}" dt="2021-05-24T10:31:16.603" v="5674" actId="478"/>
          <ac:picMkLst>
            <pc:docMk/>
            <pc:sldMk cId="1956832874" sldId="399"/>
            <ac:picMk id="11" creationId="{4C502748-67FA-4ED3-A3B3-D72CD304738C}"/>
          </ac:picMkLst>
        </pc:picChg>
        <pc:picChg chg="add del mod">
          <ac:chgData name="Ilektra" userId="31451ed9-3340-4d38-be88-712f436ba205" providerId="ADAL" clId="{1BC79F4F-3159-4085-827D-A436C8A05A85}" dt="2021-05-24T10:32:40.959" v="5693" actId="478"/>
          <ac:picMkLst>
            <pc:docMk/>
            <pc:sldMk cId="1956832874" sldId="399"/>
            <ac:picMk id="12" creationId="{0D37FF45-742F-4981-B3C9-E58BFB439E32}"/>
          </ac:picMkLst>
        </pc:picChg>
        <pc:picChg chg="add mod">
          <ac:chgData name="Ilektra" userId="31451ed9-3340-4d38-be88-712f436ba205" providerId="ADAL" clId="{1BC79F4F-3159-4085-827D-A436C8A05A85}" dt="2021-05-24T10:32:21.975" v="5689" actId="164"/>
          <ac:picMkLst>
            <pc:docMk/>
            <pc:sldMk cId="1956832874" sldId="399"/>
            <ac:picMk id="13" creationId="{178726E6-0238-443B-81CC-F20F49984BB3}"/>
          </ac:picMkLst>
        </pc:picChg>
        <pc:picChg chg="add mod">
          <ac:chgData name="Ilektra" userId="31451ed9-3340-4d38-be88-712f436ba205" providerId="ADAL" clId="{1BC79F4F-3159-4085-827D-A436C8A05A85}" dt="2021-05-27T08:03:58.527" v="6394"/>
          <ac:picMkLst>
            <pc:docMk/>
            <pc:sldMk cId="1956832874" sldId="399"/>
            <ac:picMk id="14" creationId="{EC317ADE-66EA-446A-8DE5-47BEC2FDED6B}"/>
          </ac:picMkLst>
        </pc:picChg>
        <pc:picChg chg="add mod">
          <ac:chgData name="Ilektra" userId="31451ed9-3340-4d38-be88-712f436ba205" providerId="ADAL" clId="{1BC79F4F-3159-4085-827D-A436C8A05A85}" dt="2021-05-24T11:14:29.070" v="5876" actId="1038"/>
          <ac:picMkLst>
            <pc:docMk/>
            <pc:sldMk cId="1956832874" sldId="399"/>
            <ac:picMk id="25" creationId="{48F7AA96-E861-4BA7-95CE-8B67A19BACF6}"/>
          </ac:picMkLst>
        </pc:picChg>
        <pc:picChg chg="add mod">
          <ac:chgData name="Ilektra" userId="31451ed9-3340-4d38-be88-712f436ba205" providerId="ADAL" clId="{1BC79F4F-3159-4085-827D-A436C8A05A85}" dt="2021-05-24T11:14:03.139" v="5869" actId="1037"/>
          <ac:picMkLst>
            <pc:docMk/>
            <pc:sldMk cId="1956832874" sldId="399"/>
            <ac:picMk id="26" creationId="{52949B46-4A76-4351-A3FD-2E93D20332C0}"/>
          </ac:picMkLst>
        </pc:picChg>
        <pc:picChg chg="add del mod modCrop">
          <ac:chgData name="Ilektra" userId="31451ed9-3340-4d38-be88-712f436ba205" providerId="ADAL" clId="{1BC79F4F-3159-4085-827D-A436C8A05A85}" dt="2021-05-24T11:13:33.449" v="5843" actId="21"/>
          <ac:picMkLst>
            <pc:docMk/>
            <pc:sldMk cId="1956832874" sldId="399"/>
            <ac:picMk id="28" creationId="{52D27EB5-0A1F-4EF2-8ACC-3BDD6BB9305B}"/>
          </ac:picMkLst>
        </pc:picChg>
        <pc:picChg chg="add mod">
          <ac:chgData name="Ilektra" userId="31451ed9-3340-4d38-be88-712f436ba205" providerId="ADAL" clId="{1BC79F4F-3159-4085-827D-A436C8A05A85}" dt="2021-05-24T11:14:17.834" v="5872" actId="1038"/>
          <ac:picMkLst>
            <pc:docMk/>
            <pc:sldMk cId="1956832874" sldId="399"/>
            <ac:picMk id="29" creationId="{A92B50F8-9807-42BA-9D36-A205767145CD}"/>
          </ac:picMkLst>
        </pc:picChg>
      </pc:sldChg>
      <pc:sldChg chg="add del ord">
        <pc:chgData name="Ilektra" userId="31451ed9-3340-4d38-be88-712f436ba205" providerId="ADAL" clId="{1BC79F4F-3159-4085-827D-A436C8A05A85}" dt="2021-05-22T09:23:01.828" v="5502"/>
        <pc:sldMkLst>
          <pc:docMk/>
          <pc:sldMk cId="3004559515" sldId="399"/>
        </pc:sldMkLst>
      </pc:sldChg>
      <pc:sldChg chg="add del">
        <pc:chgData name="Ilektra" userId="31451ed9-3340-4d38-be88-712f436ba205" providerId="ADAL" clId="{1BC79F4F-3159-4085-827D-A436C8A05A85}" dt="2021-05-22T09:23:27.050" v="5504"/>
        <pc:sldMkLst>
          <pc:docMk/>
          <pc:sldMk cId="4222160341" sldId="399"/>
        </pc:sldMkLst>
      </pc:sldChg>
      <pc:sldChg chg="add del">
        <pc:chgData name="Ilektra" userId="31451ed9-3340-4d38-be88-712f436ba205" providerId="ADAL" clId="{1BC79F4F-3159-4085-827D-A436C8A05A85}" dt="2021-05-25T15:56:08.710" v="6345"/>
        <pc:sldMkLst>
          <pc:docMk/>
          <pc:sldMk cId="699312834" sldId="400"/>
        </pc:sldMkLst>
      </pc:sldChg>
      <pc:sldChg chg="delSp add del mod ord">
        <pc:chgData name="Ilektra" userId="31451ed9-3340-4d38-be88-712f436ba205" providerId="ADAL" clId="{1BC79F4F-3159-4085-827D-A436C8A05A85}" dt="2021-05-28T13:04:56.267" v="6985" actId="47"/>
        <pc:sldMkLst>
          <pc:docMk/>
          <pc:sldMk cId="976120611" sldId="400"/>
        </pc:sldMkLst>
        <pc:graphicFrameChg chg="del">
          <ac:chgData name="Ilektra" userId="31451ed9-3340-4d38-be88-712f436ba205" providerId="ADAL" clId="{1BC79F4F-3159-4085-827D-A436C8A05A85}" dt="2021-05-27T13:01:35.833" v="6707" actId="478"/>
          <ac:graphicFrameMkLst>
            <pc:docMk/>
            <pc:sldMk cId="976120611" sldId="400"/>
            <ac:graphicFrameMk id="6" creationId="{F2D6CC55-D503-44B1-B12E-27678C361C31}"/>
          </ac:graphicFrameMkLst>
        </pc:graphicFrameChg>
      </pc:sldChg>
      <pc:sldChg chg="add del">
        <pc:chgData name="Ilektra" userId="31451ed9-3340-4d38-be88-712f436ba205" providerId="ADAL" clId="{1BC79F4F-3159-4085-827D-A436C8A05A85}" dt="2021-05-22T09:23:27.050" v="5504"/>
        <pc:sldMkLst>
          <pc:docMk/>
          <pc:sldMk cId="1039015130" sldId="400"/>
        </pc:sldMkLst>
      </pc:sldChg>
      <pc:sldChg chg="add del">
        <pc:chgData name="Ilektra" userId="31451ed9-3340-4d38-be88-712f436ba205" providerId="ADAL" clId="{1BC79F4F-3159-4085-827D-A436C8A05A85}" dt="2021-05-22T09:23:51.984" v="5507"/>
        <pc:sldMkLst>
          <pc:docMk/>
          <pc:sldMk cId="1314301783" sldId="400"/>
        </pc:sldMkLst>
      </pc:sldChg>
      <pc:sldChg chg="add del">
        <pc:chgData name="Ilektra" userId="31451ed9-3340-4d38-be88-712f436ba205" providerId="ADAL" clId="{1BC79F4F-3159-4085-827D-A436C8A05A85}" dt="2021-05-22T09:23:01.828" v="5502"/>
        <pc:sldMkLst>
          <pc:docMk/>
          <pc:sldMk cId="2609322589" sldId="400"/>
        </pc:sldMkLst>
      </pc:sldChg>
      <pc:sldChg chg="add del">
        <pc:chgData name="Ilektra" userId="31451ed9-3340-4d38-be88-712f436ba205" providerId="ADAL" clId="{1BC79F4F-3159-4085-827D-A436C8A05A85}" dt="2021-05-24T10:03:03.289" v="5580"/>
        <pc:sldMkLst>
          <pc:docMk/>
          <pc:sldMk cId="3434792288" sldId="400"/>
        </pc:sldMkLst>
      </pc:sldChg>
      <pc:sldChg chg="add del">
        <pc:chgData name="Ilektra" userId="31451ed9-3340-4d38-be88-712f436ba205" providerId="ADAL" clId="{1BC79F4F-3159-4085-827D-A436C8A05A85}" dt="2021-05-24T09:33:04.130" v="5536"/>
        <pc:sldMkLst>
          <pc:docMk/>
          <pc:sldMk cId="3668484107" sldId="400"/>
        </pc:sldMkLst>
      </pc:sldChg>
      <pc:sldChg chg="add del ord">
        <pc:chgData name="Ilektra" userId="31451ed9-3340-4d38-be88-712f436ba205" providerId="ADAL" clId="{1BC79F4F-3159-4085-827D-A436C8A05A85}" dt="2021-05-28T13:04:56.267" v="6985" actId="47"/>
        <pc:sldMkLst>
          <pc:docMk/>
          <pc:sldMk cId="4061661481" sldId="401"/>
        </pc:sldMkLst>
      </pc:sldChg>
    </pc:docChg>
  </pc:docChgLst>
  <pc:docChgLst>
    <pc:chgData name="Ilektra Sifakaki" clId="Web-{08EE4E30-DB63-498C-BB79-47483425D803}"/>
    <pc:docChg chg="modSld">
      <pc:chgData name="Ilektra Sifakaki" userId="" providerId="" clId="Web-{08EE4E30-DB63-498C-BB79-47483425D803}" dt="2021-06-02T09:10:58.625" v="1" actId="20577"/>
      <pc:docMkLst>
        <pc:docMk/>
      </pc:docMkLst>
      <pc:sldChg chg="modSp">
        <pc:chgData name="Ilektra Sifakaki" userId="" providerId="" clId="Web-{08EE4E30-DB63-498C-BB79-47483425D803}" dt="2021-06-02T09:10:58.625" v="1" actId="20577"/>
        <pc:sldMkLst>
          <pc:docMk/>
          <pc:sldMk cId="1506660676" sldId="383"/>
        </pc:sldMkLst>
        <pc:spChg chg="mod">
          <ac:chgData name="Ilektra Sifakaki" userId="" providerId="" clId="Web-{08EE4E30-DB63-498C-BB79-47483425D803}" dt="2021-06-02T09:10:58.625" v="1" actId="20577"/>
          <ac:spMkLst>
            <pc:docMk/>
            <pc:sldMk cId="1506660676" sldId="383"/>
            <ac:spMk id="11" creationId="{44516D63-34E7-4B71-B904-249ACEE4894A}"/>
          </ac:spMkLst>
        </pc:spChg>
      </pc:sldChg>
    </pc:docChg>
  </pc:docChgLst>
  <pc:docChgLst>
    <pc:chgData name="Kalliopi Kanavou" userId="S::popi.kanavou@athenarc.gr::c36c1f49-b3fe-43d7-9401-3d6b63a1eb1c" providerId="AD" clId="Web-{DE74B516-011E-6970-348A-972B24A28F3F}"/>
    <pc:docChg chg="addSld delSld modSld sldOrd">
      <pc:chgData name="Kalliopi Kanavou" userId="S::popi.kanavou@athenarc.gr::c36c1f49-b3fe-43d7-9401-3d6b63a1eb1c" providerId="AD" clId="Web-{DE74B516-011E-6970-348A-972B24A28F3F}" dt="2021-10-14T08:22:45.554" v="430"/>
      <pc:docMkLst>
        <pc:docMk/>
      </pc:docMkLst>
      <pc:sldChg chg="del">
        <pc:chgData name="Kalliopi Kanavou" userId="S::popi.kanavou@athenarc.gr::c36c1f49-b3fe-43d7-9401-3d6b63a1eb1c" providerId="AD" clId="Web-{DE74B516-011E-6970-348A-972B24A28F3F}" dt="2021-10-14T08:19:18.001" v="424"/>
        <pc:sldMkLst>
          <pc:docMk/>
          <pc:sldMk cId="980491865" sldId="406"/>
        </pc:sldMkLst>
      </pc:sldChg>
      <pc:sldChg chg="modSp">
        <pc:chgData name="Kalliopi Kanavou" userId="S::popi.kanavou@athenarc.gr::c36c1f49-b3fe-43d7-9401-3d6b63a1eb1c" providerId="AD" clId="Web-{DE74B516-011E-6970-348A-972B24A28F3F}" dt="2021-10-14T08:11:19.800" v="391" actId="20577"/>
        <pc:sldMkLst>
          <pc:docMk/>
          <pc:sldMk cId="2752335682" sldId="409"/>
        </pc:sldMkLst>
        <pc:spChg chg="mod">
          <ac:chgData name="Kalliopi Kanavou" userId="S::popi.kanavou@athenarc.gr::c36c1f49-b3fe-43d7-9401-3d6b63a1eb1c" providerId="AD" clId="Web-{DE74B516-011E-6970-348A-972B24A28F3F}" dt="2021-10-14T08:11:19.800" v="391" actId="20577"/>
          <ac:spMkLst>
            <pc:docMk/>
            <pc:sldMk cId="2752335682" sldId="409"/>
            <ac:spMk id="2" creationId="{77F814A8-0467-4128-B01C-8293FE0716A0}"/>
          </ac:spMkLst>
        </pc:spChg>
      </pc:sldChg>
      <pc:sldChg chg="addSp delSp modSp new mod ord setBg addCm">
        <pc:chgData name="Kalliopi Kanavou" userId="S::popi.kanavou@athenarc.gr::c36c1f49-b3fe-43d7-9401-3d6b63a1eb1c" providerId="AD" clId="Web-{DE74B516-011E-6970-348A-972B24A28F3F}" dt="2021-10-14T08:22:45.554" v="430"/>
        <pc:sldMkLst>
          <pc:docMk/>
          <pc:sldMk cId="1490783206" sldId="410"/>
        </pc:sldMkLst>
        <pc:spChg chg="add del mod">
          <ac:chgData name="Kalliopi Kanavou" userId="S::popi.kanavou@athenarc.gr::c36c1f49-b3fe-43d7-9401-3d6b63a1eb1c" providerId="AD" clId="Web-{DE74B516-011E-6970-348A-972B24A28F3F}" dt="2021-10-14T08:10:04.392" v="352" actId="20577"/>
          <ac:spMkLst>
            <pc:docMk/>
            <pc:sldMk cId="1490783206" sldId="410"/>
            <ac:spMk id="2" creationId="{275E66FA-28E7-46AE-AFA2-9C0CC4CFE03A}"/>
          </ac:spMkLst>
        </pc:spChg>
        <pc:spChg chg="del">
          <ac:chgData name="Kalliopi Kanavou" userId="S::popi.kanavou@athenarc.gr::c36c1f49-b3fe-43d7-9401-3d6b63a1eb1c" providerId="AD" clId="Web-{DE74B516-011E-6970-348A-972B24A28F3F}" dt="2021-10-14T06:54:42.373" v="5"/>
          <ac:spMkLst>
            <pc:docMk/>
            <pc:sldMk cId="1490783206" sldId="410"/>
            <ac:spMk id="3" creationId="{AA246F41-3A4C-48F8-A69A-719C90D5EA15}"/>
          </ac:spMkLst>
        </pc:spChg>
        <pc:spChg chg="mod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4" creationId="{8E8478DD-0CE3-4BC7-93C5-9C46C5B0268B}"/>
          </ac:spMkLst>
        </pc:spChg>
        <pc:spChg chg="mod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5" creationId="{9CA39167-3426-4743-938F-24874316778A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6:17:25.055" v="2"/>
          <ac:spMkLst>
            <pc:docMk/>
            <pc:sldMk cId="1490783206" sldId="410"/>
            <ac:spMk id="6" creationId="{C7C6A4BE-FEEC-4990-A8E9-B49FE0D9CE09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11" creationId="{AB8C311F-7253-4AED-9701-7FC0708C41C7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6:59:23.115" v="36"/>
          <ac:spMkLst>
            <pc:docMk/>
            <pc:sldMk cId="1490783206" sldId="410"/>
            <ac:spMk id="12" creationId="{B70C4EB6-7645-43AB-8821-A7322F010512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13" creationId="{E2384209-CB15-4CDF-9D31-C44FD9A3F20D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15" creationId="{2633B3B5-CC90-43F0-8714-D31D1F3F0209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6:54:59.732" v="7"/>
          <ac:spMkLst>
            <pc:docMk/>
            <pc:sldMk cId="1490783206" sldId="410"/>
            <ac:spMk id="17" creationId="{A8D57A06-A426-446D-B02C-A2DC6B62E45E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7:09:15.835" v="46"/>
          <ac:spMkLst>
            <pc:docMk/>
            <pc:sldMk cId="1490783206" sldId="410"/>
            <ac:spMk id="18" creationId="{701D285A-D45A-4DE8-9779-DDEBE9E27780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7:15:13.032" v="54"/>
          <ac:spMkLst>
            <pc:docMk/>
            <pc:sldMk cId="1490783206" sldId="410"/>
            <ac:spMk id="22" creationId="{7BAB5CC1-D1B2-4CDC-8F5A-7B81AC3883E2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7:15:20.579" v="57"/>
          <ac:spMkLst>
            <pc:docMk/>
            <pc:sldMk cId="1490783206" sldId="410"/>
            <ac:spMk id="24" creationId="{F1CDCDDE-F6DA-4CAD-B5E5-DA56BD015C8F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7:23:54.407" v="69"/>
          <ac:spMkLst>
            <pc:docMk/>
            <pc:sldMk cId="1490783206" sldId="410"/>
            <ac:spMk id="28" creationId="{5DC6BA3D-47C7-461D-9886-33270F1F5550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7:26:20.645" v="113"/>
          <ac:spMkLst>
            <pc:docMk/>
            <pc:sldMk cId="1490783206" sldId="410"/>
            <ac:spMk id="30" creationId="{C5EFD184-825B-445A-89E1-8C8BBA1AB528}"/>
          </ac:spMkLst>
        </pc:spChg>
        <pc:spChg chg="add del mod">
          <ac:chgData name="Kalliopi Kanavou" userId="S::popi.kanavou@athenarc.gr::c36c1f49-b3fe-43d7-9401-3d6b63a1eb1c" providerId="AD" clId="Web-{DE74B516-011E-6970-348A-972B24A28F3F}" dt="2021-10-14T07:34:45.316" v="138"/>
          <ac:spMkLst>
            <pc:docMk/>
            <pc:sldMk cId="1490783206" sldId="410"/>
            <ac:spMk id="33" creationId="{1E3C0935-1AE0-40A4-8E5B-8F6B8693F04B}"/>
          </ac:spMkLst>
        </pc:spChg>
        <pc:spChg chg="add del">
          <ac:chgData name="Kalliopi Kanavou" userId="S::popi.kanavou@athenarc.gr::c36c1f49-b3fe-43d7-9401-3d6b63a1eb1c" providerId="AD" clId="Web-{DE74B516-011E-6970-348A-972B24A28F3F}" dt="2021-10-14T08:12:51.475" v="395"/>
          <ac:spMkLst>
            <pc:docMk/>
            <pc:sldMk cId="1490783206" sldId="410"/>
            <ac:spMk id="61" creationId="{58C0AE46-6EB0-4C0E-9E81-4FCCE0DD3843}"/>
          </ac:spMkLst>
        </pc:spChg>
        <pc:graphicFrameChg chg="add del">
          <ac:chgData name="Kalliopi Kanavou" userId="S::popi.kanavou@athenarc.gr::c36c1f49-b3fe-43d7-9401-3d6b63a1eb1c" providerId="AD" clId="Web-{DE74B516-011E-6970-348A-972B24A28F3F}" dt="2021-10-14T06:56:48.673" v="9"/>
          <ac:graphicFrameMkLst>
            <pc:docMk/>
            <pc:sldMk cId="1490783206" sldId="410"/>
            <ac:graphicFrameMk id="7" creationId="{FC1BA3EA-2599-414C-B3D6-EFC82C5B6196}"/>
          </ac:graphicFrameMkLst>
        </pc:graphicFrameChg>
        <pc:graphicFrameChg chg="add del">
          <ac:chgData name="Kalliopi Kanavou" userId="S::popi.kanavou@athenarc.gr::c36c1f49-b3fe-43d7-9401-3d6b63a1eb1c" providerId="AD" clId="Web-{DE74B516-011E-6970-348A-972B24A28F3F}" dt="2021-10-14T06:23:28.140" v="4"/>
          <ac:graphicFrameMkLst>
            <pc:docMk/>
            <pc:sldMk cId="1490783206" sldId="410"/>
            <ac:graphicFrameMk id="8" creationId="{D96FB2CA-419C-4B14-B429-89044F453EF5}"/>
          </ac:graphicFrameMkLst>
        </pc:graphicFrameChg>
        <pc:graphicFrameChg chg="add del">
          <ac:chgData name="Kalliopi Kanavou" userId="S::popi.kanavou@athenarc.gr::c36c1f49-b3fe-43d7-9401-3d6b63a1eb1c" providerId="AD" clId="Web-{DE74B516-011E-6970-348A-972B24A28F3F}" dt="2021-10-14T06:57:34.643" v="11"/>
          <ac:graphicFrameMkLst>
            <pc:docMk/>
            <pc:sldMk cId="1490783206" sldId="410"/>
            <ac:graphicFrameMk id="8" creationId="{F2E05D69-E9C9-41A5-B187-8A045299DE0D}"/>
          </ac:graphicFrameMkLst>
        </pc:graphicFrameChg>
        <pc:graphicFrameChg chg="add del mod modGraphic">
          <ac:chgData name="Kalliopi Kanavou" userId="S::popi.kanavou@athenarc.gr::c36c1f49-b3fe-43d7-9401-3d6b63a1eb1c" providerId="AD" clId="Web-{DE74B516-011E-6970-348A-972B24A28F3F}" dt="2021-10-14T06:59:57.866" v="44"/>
          <ac:graphicFrameMkLst>
            <pc:docMk/>
            <pc:sldMk cId="1490783206" sldId="410"/>
            <ac:graphicFrameMk id="9" creationId="{1243742E-2BE8-40B6-BA62-2C4B40EC52DC}"/>
          </ac:graphicFrameMkLst>
        </pc:graphicFrameChg>
        <pc:graphicFrameChg chg="add mod modGraphic">
          <ac:chgData name="Kalliopi Kanavou" userId="S::popi.kanavou@athenarc.gr::c36c1f49-b3fe-43d7-9401-3d6b63a1eb1c" providerId="AD" clId="Web-{DE74B516-011E-6970-348A-972B24A28F3F}" dt="2021-10-14T08:19:52.846" v="429"/>
          <ac:graphicFrameMkLst>
            <pc:docMk/>
            <pc:sldMk cId="1490783206" sldId="410"/>
            <ac:graphicFrameMk id="27" creationId="{4FCAC88B-D43B-4A73-9553-21030FF42E1A}"/>
          </ac:graphicFrameMkLst>
        </pc:graphicFrameChg>
        <pc:picChg chg="add del mod ord">
          <ac:chgData name="Kalliopi Kanavou" userId="S::popi.kanavou@athenarc.gr::c36c1f49-b3fe-43d7-9401-3d6b63a1eb1c" providerId="AD" clId="Web-{DE74B516-011E-6970-348A-972B24A28F3F}" dt="2021-10-14T06:59:21.584" v="35"/>
          <ac:picMkLst>
            <pc:docMk/>
            <pc:sldMk cId="1490783206" sldId="410"/>
            <ac:picMk id="6" creationId="{43FD07C0-D573-493D-973D-5EC9815FBEC8}"/>
          </ac:picMkLst>
        </pc:picChg>
        <pc:picChg chg="add del mod ord">
          <ac:chgData name="Kalliopi Kanavou" userId="S::popi.kanavou@athenarc.gr::c36c1f49-b3fe-43d7-9401-3d6b63a1eb1c" providerId="AD" clId="Web-{DE74B516-011E-6970-348A-972B24A28F3F}" dt="2021-10-14T07:09:13.850" v="45"/>
          <ac:picMkLst>
            <pc:docMk/>
            <pc:sldMk cId="1490783206" sldId="410"/>
            <ac:picMk id="14" creationId="{5055D427-6B4E-4394-B1BA-A79EBC1378DC}"/>
          </ac:picMkLst>
        </pc:picChg>
        <pc:picChg chg="add del mod ord">
          <ac:chgData name="Kalliopi Kanavou" userId="S::popi.kanavou@athenarc.gr::c36c1f49-b3fe-43d7-9401-3d6b63a1eb1c" providerId="AD" clId="Web-{DE74B516-011E-6970-348A-972B24A28F3F}" dt="2021-10-14T07:15:16.845" v="56"/>
          <ac:picMkLst>
            <pc:docMk/>
            <pc:sldMk cId="1490783206" sldId="410"/>
            <ac:picMk id="19" creationId="{3706C8DD-E7A4-470D-93BE-E29A9DE4AEAF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7:15:13.970" v="55"/>
          <ac:picMkLst>
            <pc:docMk/>
            <pc:sldMk cId="1490783206" sldId="410"/>
            <ac:picMk id="20" creationId="{91DE7C68-AC10-4F91-B27A-8877650C60B5}"/>
          </ac:picMkLst>
        </pc:picChg>
        <pc:picChg chg="add del mod ord">
          <ac:chgData name="Kalliopi Kanavou" userId="S::popi.kanavou@athenarc.gr::c36c1f49-b3fe-43d7-9401-3d6b63a1eb1c" providerId="AD" clId="Web-{DE74B516-011E-6970-348A-972B24A28F3F}" dt="2021-10-14T07:26:17.520" v="112"/>
          <ac:picMkLst>
            <pc:docMk/>
            <pc:sldMk cId="1490783206" sldId="410"/>
            <ac:picMk id="25" creationId="{99E7540A-6124-4CA2-BDE8-9A20EE711DA0}"/>
          </ac:picMkLst>
        </pc:picChg>
        <pc:picChg chg="add del mod ord">
          <ac:chgData name="Kalliopi Kanavou" userId="S::popi.kanavou@athenarc.gr::c36c1f49-b3fe-43d7-9401-3d6b63a1eb1c" providerId="AD" clId="Web-{DE74B516-011E-6970-348A-972B24A28F3F}" dt="2021-10-14T07:34:43.394" v="137"/>
          <ac:picMkLst>
            <pc:docMk/>
            <pc:sldMk cId="1490783206" sldId="410"/>
            <ac:picMk id="31" creationId="{B18D6E03-2811-4CFB-B824-BAB0E1E51C63}"/>
          </ac:picMkLst>
        </pc:picChg>
        <pc:picChg chg="add mod ord">
          <ac:chgData name="Kalliopi Kanavou" userId="S::popi.kanavou@athenarc.gr::c36c1f49-b3fe-43d7-9401-3d6b63a1eb1c" providerId="AD" clId="Web-{DE74B516-011E-6970-348A-972B24A28F3F}" dt="2021-10-14T07:35:09.348" v="141" actId="14100"/>
          <ac:picMkLst>
            <pc:docMk/>
            <pc:sldMk cId="1490783206" sldId="410"/>
            <ac:picMk id="34" creationId="{67990C3A-BEB0-4321-ABAE-695285279269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46.669" v="402" actId="1076"/>
          <ac:picMkLst>
            <pc:docMk/>
            <pc:sldMk cId="1490783206" sldId="410"/>
            <ac:picMk id="36" creationId="{7317EA56-7678-41DB-A94B-21A93316C098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44.013" v="401" actId="1076"/>
          <ac:picMkLst>
            <pc:docMk/>
            <pc:sldMk cId="1490783206" sldId="410"/>
            <ac:picMk id="38" creationId="{EFCE66C6-35AA-4775-B8F0-567C6550917D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7:54.436" v="411" actId="1076"/>
          <ac:picMkLst>
            <pc:docMk/>
            <pc:sldMk cId="1490783206" sldId="410"/>
            <ac:picMk id="40" creationId="{65670F82-EC56-45FC-A06E-4BC5670A22BF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8:44.514" v="320"/>
          <ac:picMkLst>
            <pc:docMk/>
            <pc:sldMk cId="1490783206" sldId="410"/>
            <ac:picMk id="41" creationId="{7248ABB5-E7C2-44EB-AFDE-7529D456E7BE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7:50:35.812" v="206"/>
          <ac:picMkLst>
            <pc:docMk/>
            <pc:sldMk cId="1490783206" sldId="410"/>
            <ac:picMk id="42" creationId="{EFE60035-3887-404B-B04C-8463A04A91B4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17.668" v="398" actId="1076"/>
          <ac:picMkLst>
            <pc:docMk/>
            <pc:sldMk cId="1490783206" sldId="410"/>
            <ac:picMk id="43" creationId="{C76D8C44-594A-4876-94DA-C284B821F73E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20.543" v="399" actId="1076"/>
          <ac:picMkLst>
            <pc:docMk/>
            <pc:sldMk cId="1490783206" sldId="410"/>
            <ac:picMk id="44" creationId="{5379B16E-11D8-42AE-8BB4-31DC32044546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1:04.876" v="267"/>
          <ac:picMkLst>
            <pc:docMk/>
            <pc:sldMk cId="1490783206" sldId="410"/>
            <ac:picMk id="45" creationId="{4F7EC238-9481-4750-939A-2FA0FADE1F56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7:57:44.292" v="238"/>
          <ac:picMkLst>
            <pc:docMk/>
            <pc:sldMk cId="1490783206" sldId="410"/>
            <ac:picMk id="46" creationId="{453484E9-3A53-4269-A649-B37861CB0799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7:57:44.277" v="237"/>
          <ac:picMkLst>
            <pc:docMk/>
            <pc:sldMk cId="1490783206" sldId="410"/>
            <ac:picMk id="47" creationId="{4A3E09B5-BC50-4E18-80C0-10C9B7F82EFD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6:48.621" v="310"/>
          <ac:picMkLst>
            <pc:docMk/>
            <pc:sldMk cId="1490783206" sldId="410"/>
            <ac:picMk id="48" creationId="{3E9D2D0E-FF9F-48F2-968C-370352CB485F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7:48.591" v="314"/>
          <ac:picMkLst>
            <pc:docMk/>
            <pc:sldMk cId="1490783206" sldId="410"/>
            <ac:picMk id="49" creationId="{89DC8769-D004-4A3E-95E1-EC5F2CFB4F3F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1:45.424" v="271"/>
          <ac:picMkLst>
            <pc:docMk/>
            <pc:sldMk cId="1490783206" sldId="410"/>
            <ac:picMk id="50" creationId="{4611E637-356A-44C6-A02B-475919806CB8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1:01.532" v="266"/>
          <ac:picMkLst>
            <pc:docMk/>
            <pc:sldMk cId="1490783206" sldId="410"/>
            <ac:picMk id="51" creationId="{6049CA5B-9628-4CFA-A562-E8845CB0D949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1:01.517" v="265"/>
          <ac:picMkLst>
            <pc:docMk/>
            <pc:sldMk cId="1490783206" sldId="410"/>
            <ac:picMk id="52" creationId="{4A4D1657-8CAF-4E30-8EFF-BA8E28D0038E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2:03.675" v="273"/>
          <ac:picMkLst>
            <pc:docMk/>
            <pc:sldMk cId="1490783206" sldId="410"/>
            <ac:picMk id="53" creationId="{858AAD74-37CC-4832-8D4D-381DBA5E8802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51.466" v="403" actId="1076"/>
          <ac:picMkLst>
            <pc:docMk/>
            <pc:sldMk cId="1490783206" sldId="410"/>
            <ac:picMk id="54" creationId="{E3CA0720-3FAD-4A93-9164-53A56548F2E2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7:51.279" v="315"/>
          <ac:picMkLst>
            <pc:docMk/>
            <pc:sldMk cId="1490783206" sldId="410"/>
            <ac:picMk id="55" creationId="{8791403F-537D-4D46-BF60-0C180E9A2F82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6:36.683" v="306"/>
          <ac:picMkLst>
            <pc:docMk/>
            <pc:sldMk cId="1490783206" sldId="410"/>
            <ac:picMk id="56" creationId="{592C698A-A044-4E7A-89E6-8CF18C1C8F2F}"/>
          </ac:picMkLst>
        </pc:picChg>
        <pc:picChg chg="add del mod">
          <ac:chgData name="Kalliopi Kanavou" userId="S::popi.kanavou@athenarc.gr::c36c1f49-b3fe-43d7-9401-3d6b63a1eb1c" providerId="AD" clId="Web-{DE74B516-011E-6970-348A-972B24A28F3F}" dt="2021-10-14T08:03:52.881" v="290"/>
          <ac:picMkLst>
            <pc:docMk/>
            <pc:sldMk cId="1490783206" sldId="410"/>
            <ac:picMk id="57" creationId="{92846B5D-447F-4871-9A49-74D4B5DCE106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54.075" v="404" actId="1076"/>
          <ac:picMkLst>
            <pc:docMk/>
            <pc:sldMk cId="1490783206" sldId="410"/>
            <ac:picMk id="58" creationId="{A1339A66-C5FC-4154-BE95-65E9B0B1F248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57.341" v="405" actId="1076"/>
          <ac:picMkLst>
            <pc:docMk/>
            <pc:sldMk cId="1490783206" sldId="410"/>
            <ac:picMk id="59" creationId="{8B5BB971-F24D-4ECD-ACE8-D8C88B5DA67D}"/>
          </ac:picMkLst>
        </pc:picChg>
        <pc:picChg chg="add mod">
          <ac:chgData name="Kalliopi Kanavou" userId="S::popi.kanavou@athenarc.gr::c36c1f49-b3fe-43d7-9401-3d6b63a1eb1c" providerId="AD" clId="Web-{DE74B516-011E-6970-348A-972B24A28F3F}" dt="2021-10-14T08:16:15.043" v="397" actId="1076"/>
          <ac:picMkLst>
            <pc:docMk/>
            <pc:sldMk cId="1490783206" sldId="410"/>
            <ac:picMk id="60" creationId="{81A87ACC-722A-4F1D-8BF2-30E86EA236D4}"/>
          </ac:picMkLst>
        </pc:picChg>
      </pc:sldChg>
    </pc:docChg>
  </pc:docChgLst>
  <pc:docChgLst>
    <pc:chgData name="Eleni Toli" userId="0178a1e1-def7-41d1-95c3-f75d80147c1e" providerId="ADAL" clId="{79CE70BA-3097-4320-AAF2-C9D577485619}"/>
    <pc:docChg chg="custSel modSld">
      <pc:chgData name="Eleni Toli" userId="0178a1e1-def7-41d1-95c3-f75d80147c1e" providerId="ADAL" clId="{79CE70BA-3097-4320-AAF2-C9D577485619}" dt="2021-06-10T06:54:29.722" v="5413" actId="20577"/>
      <pc:docMkLst>
        <pc:docMk/>
      </pc:docMkLst>
      <pc:sldChg chg="modNotesTx">
        <pc:chgData name="Eleni Toli" userId="0178a1e1-def7-41d1-95c3-f75d80147c1e" providerId="ADAL" clId="{79CE70BA-3097-4320-AAF2-C9D577485619}" dt="2021-06-09T20:44:09.073" v="26" actId="20577"/>
        <pc:sldMkLst>
          <pc:docMk/>
          <pc:sldMk cId="3304386422" sldId="256"/>
        </pc:sldMkLst>
      </pc:sldChg>
      <pc:sldChg chg="modNotesTx">
        <pc:chgData name="Eleni Toli" userId="0178a1e1-def7-41d1-95c3-f75d80147c1e" providerId="ADAL" clId="{79CE70BA-3097-4320-AAF2-C9D577485619}" dt="2021-06-09T20:54:40.403" v="825" actId="20577"/>
        <pc:sldMkLst>
          <pc:docMk/>
          <pc:sldMk cId="3723661163" sldId="278"/>
        </pc:sldMkLst>
      </pc:sldChg>
      <pc:sldChg chg="modNotesTx">
        <pc:chgData name="Eleni Toli" userId="0178a1e1-def7-41d1-95c3-f75d80147c1e" providerId="ADAL" clId="{79CE70BA-3097-4320-AAF2-C9D577485619}" dt="2021-06-10T06:02:24.135" v="1996" actId="313"/>
        <pc:sldMkLst>
          <pc:docMk/>
          <pc:sldMk cId="2839402384" sldId="279"/>
        </pc:sldMkLst>
      </pc:sldChg>
      <pc:sldChg chg="modNotesTx">
        <pc:chgData name="Eleni Toli" userId="0178a1e1-def7-41d1-95c3-f75d80147c1e" providerId="ADAL" clId="{79CE70BA-3097-4320-AAF2-C9D577485619}" dt="2021-06-09T21:03:19.483" v="1193" actId="20577"/>
        <pc:sldMkLst>
          <pc:docMk/>
          <pc:sldMk cId="2565842604" sldId="281"/>
        </pc:sldMkLst>
      </pc:sldChg>
      <pc:sldChg chg="modNotesTx">
        <pc:chgData name="Eleni Toli" userId="0178a1e1-def7-41d1-95c3-f75d80147c1e" providerId="ADAL" clId="{79CE70BA-3097-4320-AAF2-C9D577485619}" dt="2021-06-10T06:33:01.671" v="3387" actId="5793"/>
        <pc:sldMkLst>
          <pc:docMk/>
          <pc:sldMk cId="1697231735" sldId="283"/>
        </pc:sldMkLst>
      </pc:sldChg>
      <pc:sldChg chg="modNotesTx">
        <pc:chgData name="Eleni Toli" userId="0178a1e1-def7-41d1-95c3-f75d80147c1e" providerId="ADAL" clId="{79CE70BA-3097-4320-AAF2-C9D577485619}" dt="2021-06-09T21:10:00.900" v="1995" actId="20577"/>
        <pc:sldMkLst>
          <pc:docMk/>
          <pc:sldMk cId="519496988" sldId="289"/>
        </pc:sldMkLst>
      </pc:sldChg>
      <pc:sldChg chg="modNotesTx">
        <pc:chgData name="Eleni Toli" userId="0178a1e1-def7-41d1-95c3-f75d80147c1e" providerId="ADAL" clId="{79CE70BA-3097-4320-AAF2-C9D577485619}" dt="2021-06-10T06:08:15.740" v="2693" actId="20577"/>
        <pc:sldMkLst>
          <pc:docMk/>
          <pc:sldMk cId="580205817" sldId="290"/>
        </pc:sldMkLst>
      </pc:sldChg>
      <pc:sldChg chg="modNotesTx">
        <pc:chgData name="Eleni Toli" userId="0178a1e1-def7-41d1-95c3-f75d80147c1e" providerId="ADAL" clId="{79CE70BA-3097-4320-AAF2-C9D577485619}" dt="2021-06-09T21:08:54.227" v="1867" actId="20577"/>
        <pc:sldMkLst>
          <pc:docMk/>
          <pc:sldMk cId="2467736008" sldId="291"/>
        </pc:sldMkLst>
      </pc:sldChg>
      <pc:sldChg chg="modNotesTx">
        <pc:chgData name="Eleni Toli" userId="0178a1e1-def7-41d1-95c3-f75d80147c1e" providerId="ADAL" clId="{79CE70BA-3097-4320-AAF2-C9D577485619}" dt="2021-06-10T06:35:17.899" v="3759" actId="20577"/>
        <pc:sldMkLst>
          <pc:docMk/>
          <pc:sldMk cId="449275592" sldId="293"/>
        </pc:sldMkLst>
      </pc:sldChg>
      <pc:sldChg chg="modNotesTx">
        <pc:chgData name="Eleni Toli" userId="0178a1e1-def7-41d1-95c3-f75d80147c1e" providerId="ADAL" clId="{79CE70BA-3097-4320-AAF2-C9D577485619}" dt="2021-06-10T06:54:29.722" v="5413" actId="20577"/>
        <pc:sldMkLst>
          <pc:docMk/>
          <pc:sldMk cId="2787685857" sldId="294"/>
        </pc:sldMkLst>
      </pc:sldChg>
      <pc:sldChg chg="modNotesTx">
        <pc:chgData name="Eleni Toli" userId="0178a1e1-def7-41d1-95c3-f75d80147c1e" providerId="ADAL" clId="{79CE70BA-3097-4320-AAF2-C9D577485619}" dt="2021-06-10T06:36:45.506" v="3930" actId="20577"/>
        <pc:sldMkLst>
          <pc:docMk/>
          <pc:sldMk cId="754520044" sldId="295"/>
        </pc:sldMkLst>
      </pc:sldChg>
      <pc:sldChg chg="modNotesTx">
        <pc:chgData name="Eleni Toli" userId="0178a1e1-def7-41d1-95c3-f75d80147c1e" providerId="ADAL" clId="{79CE70BA-3097-4320-AAF2-C9D577485619}" dt="2021-06-10T06:42:16.144" v="4199" actId="20577"/>
        <pc:sldMkLst>
          <pc:docMk/>
          <pc:sldMk cId="3641433535" sldId="296"/>
        </pc:sldMkLst>
      </pc:sldChg>
      <pc:sldChg chg="modNotesTx">
        <pc:chgData name="Eleni Toli" userId="0178a1e1-def7-41d1-95c3-f75d80147c1e" providerId="ADAL" clId="{79CE70BA-3097-4320-AAF2-C9D577485619}" dt="2021-06-10T06:46:40.025" v="4743" actId="20577"/>
        <pc:sldMkLst>
          <pc:docMk/>
          <pc:sldMk cId="1949960182" sldId="298"/>
        </pc:sldMkLst>
      </pc:sldChg>
      <pc:sldChg chg="modNotesTx">
        <pc:chgData name="Eleni Toli" userId="0178a1e1-def7-41d1-95c3-f75d80147c1e" providerId="ADAL" clId="{79CE70BA-3097-4320-AAF2-C9D577485619}" dt="2021-06-09T20:50:49.687" v="377" actId="20577"/>
        <pc:sldMkLst>
          <pc:docMk/>
          <pc:sldMk cId="3260786934" sldId="376"/>
        </pc:sldMkLst>
      </pc:sldChg>
      <pc:sldChg chg="modNotesTx">
        <pc:chgData name="Eleni Toli" userId="0178a1e1-def7-41d1-95c3-f75d80147c1e" providerId="ADAL" clId="{79CE70BA-3097-4320-AAF2-C9D577485619}" dt="2021-06-10T06:04:47.682" v="2256" actId="20577"/>
        <pc:sldMkLst>
          <pc:docMk/>
          <pc:sldMk cId="834438524" sldId="377"/>
        </pc:sldMkLst>
      </pc:sldChg>
      <pc:sldChg chg="modNotesTx">
        <pc:chgData name="Eleni Toli" userId="0178a1e1-def7-41d1-95c3-f75d80147c1e" providerId="ADAL" clId="{79CE70BA-3097-4320-AAF2-C9D577485619}" dt="2021-06-10T06:44:14.532" v="4423"/>
        <pc:sldMkLst>
          <pc:docMk/>
          <pc:sldMk cId="2084629559" sldId="379"/>
        </pc:sldMkLst>
      </pc:sldChg>
      <pc:sldChg chg="modNotesTx">
        <pc:chgData name="Eleni Toli" userId="0178a1e1-def7-41d1-95c3-f75d80147c1e" providerId="ADAL" clId="{79CE70BA-3097-4320-AAF2-C9D577485619}" dt="2021-06-10T06:49:09.131" v="4984" actId="5793"/>
        <pc:sldMkLst>
          <pc:docMk/>
          <pc:sldMk cId="1207991114" sldId="380"/>
        </pc:sldMkLst>
      </pc:sldChg>
    </pc:docChg>
  </pc:docChgLst>
  <pc:docChgLst>
    <pc:chgData name="Kalliopi Kanavou" userId="S::popi.kanavou@athenarc.gr::c36c1f49-b3fe-43d7-9401-3d6b63a1eb1c" providerId="AD" clId="Web-{730143DF-10CB-6B78-F929-549463E1A969}"/>
    <pc:docChg chg="modSld">
      <pc:chgData name="Kalliopi Kanavou" userId="S::popi.kanavou@athenarc.gr::c36c1f49-b3fe-43d7-9401-3d6b63a1eb1c" providerId="AD" clId="Web-{730143DF-10CB-6B78-F929-549463E1A969}" dt="2021-10-15T12:54:29.760" v="6"/>
      <pc:docMkLst>
        <pc:docMk/>
      </pc:docMkLst>
      <pc:sldChg chg="addSp delSp modSp">
        <pc:chgData name="Kalliopi Kanavou" userId="S::popi.kanavou@athenarc.gr::c36c1f49-b3fe-43d7-9401-3d6b63a1eb1c" providerId="AD" clId="Web-{730143DF-10CB-6B78-F929-549463E1A969}" dt="2021-10-15T12:54:29.760" v="6"/>
        <pc:sldMkLst>
          <pc:docMk/>
          <pc:sldMk cId="1490783206" sldId="410"/>
        </pc:sldMkLst>
        <pc:spChg chg="add del">
          <ac:chgData name="Kalliopi Kanavou" userId="S::popi.kanavou@athenarc.gr::c36c1f49-b3fe-43d7-9401-3d6b63a1eb1c" providerId="AD" clId="Web-{730143DF-10CB-6B78-F929-549463E1A969}" dt="2021-10-15T12:54:29.760" v="6"/>
          <ac:spMkLst>
            <pc:docMk/>
            <pc:sldMk cId="1490783206" sldId="410"/>
            <ac:spMk id="3" creationId="{77B8E3A0-C7DC-4F77-9FD8-5A325FCB2D15}"/>
          </ac:spMkLst>
        </pc:spChg>
        <pc:picChg chg="mod">
          <ac:chgData name="Kalliopi Kanavou" userId="S::popi.kanavou@athenarc.gr::c36c1f49-b3fe-43d7-9401-3d6b63a1eb1c" providerId="AD" clId="Web-{730143DF-10CB-6B78-F929-549463E1A969}" dt="2021-10-15T12:54:24.213" v="4" actId="1076"/>
          <ac:picMkLst>
            <pc:docMk/>
            <pc:sldMk cId="1490783206" sldId="410"/>
            <ac:picMk id="54" creationId="{E3CA0720-3FAD-4A93-9164-53A56548F2E2}"/>
          </ac:picMkLst>
        </pc:picChg>
        <pc:picChg chg="mod">
          <ac:chgData name="Kalliopi Kanavou" userId="S::popi.kanavou@athenarc.gr::c36c1f49-b3fe-43d7-9401-3d6b63a1eb1c" providerId="AD" clId="Web-{730143DF-10CB-6B78-F929-549463E1A969}" dt="2021-10-15T12:54:20.306" v="3" actId="1076"/>
          <ac:picMkLst>
            <pc:docMk/>
            <pc:sldMk cId="1490783206" sldId="410"/>
            <ac:picMk id="58" creationId="{A1339A66-C5FC-4154-BE95-65E9B0B1F248}"/>
          </ac:picMkLst>
        </pc:picChg>
        <pc:picChg chg="mod">
          <ac:chgData name="Kalliopi Kanavou" userId="S::popi.kanavou@athenarc.gr::c36c1f49-b3fe-43d7-9401-3d6b63a1eb1c" providerId="AD" clId="Web-{730143DF-10CB-6B78-F929-549463E1A969}" dt="2021-10-15T12:54:17.791" v="2" actId="1076"/>
          <ac:picMkLst>
            <pc:docMk/>
            <pc:sldMk cId="1490783206" sldId="410"/>
            <ac:picMk id="59" creationId="{8B5BB971-F24D-4ECD-ACE8-D8C88B5DA67D}"/>
          </ac:picMkLst>
        </pc:picChg>
      </pc:sldChg>
    </pc:docChg>
  </pc:docChgLst>
  <pc:docChgLst>
    <pc:chgData name="Kalliopi Kanavou" userId="S::popi.kanavou@athenarc.gr::c36c1f49-b3fe-43d7-9401-3d6b63a1eb1c" providerId="AD" clId="Web-{2CA9FC1C-3724-527C-33E8-834BF0AEF52A}"/>
    <pc:docChg chg="modSld">
      <pc:chgData name="Kalliopi Kanavou" userId="S::popi.kanavou@athenarc.gr::c36c1f49-b3fe-43d7-9401-3d6b63a1eb1c" providerId="AD" clId="Web-{2CA9FC1C-3724-527C-33E8-834BF0AEF52A}" dt="2021-10-18T06:28:16.887" v="13" actId="20577"/>
      <pc:docMkLst>
        <pc:docMk/>
      </pc:docMkLst>
      <pc:sldChg chg="modSp">
        <pc:chgData name="Kalliopi Kanavou" userId="S::popi.kanavou@athenarc.gr::c36c1f49-b3fe-43d7-9401-3d6b63a1eb1c" providerId="AD" clId="Web-{2CA9FC1C-3724-527C-33E8-834BF0AEF52A}" dt="2021-10-18T06:28:16.887" v="13" actId="20577"/>
        <pc:sldMkLst>
          <pc:docMk/>
          <pc:sldMk cId="1585091240" sldId="391"/>
        </pc:sldMkLst>
        <pc:spChg chg="mod">
          <ac:chgData name="Kalliopi Kanavou" userId="S::popi.kanavou@athenarc.gr::c36c1f49-b3fe-43d7-9401-3d6b63a1eb1c" providerId="AD" clId="Web-{2CA9FC1C-3724-527C-33E8-834BF0AEF52A}" dt="2021-10-18T06:28:16.887" v="13" actId="20577"/>
          <ac:spMkLst>
            <pc:docMk/>
            <pc:sldMk cId="1585091240" sldId="391"/>
            <ac:spMk id="3" creationId="{F4E6C6AE-C1C2-45AC-805F-5B19873C8301}"/>
          </ac:spMkLst>
        </pc:spChg>
      </pc:sldChg>
    </pc:docChg>
  </pc:docChgLst>
  <pc:docChgLst>
    <pc:chgData name="Ilektra Sifakaki" clId="Web-{EC3400C4-BD8C-41FF-8B2D-5E272FEB1CF0}"/>
    <pc:docChg chg="modSld">
      <pc:chgData name="Ilektra Sifakaki" userId="" providerId="" clId="Web-{EC3400C4-BD8C-41FF-8B2D-5E272FEB1CF0}" dt="2021-06-01T09:00:33.677" v="2" actId="20577"/>
      <pc:docMkLst>
        <pc:docMk/>
      </pc:docMkLst>
      <pc:sldChg chg="modSp">
        <pc:chgData name="Ilektra Sifakaki" userId="" providerId="" clId="Web-{EC3400C4-BD8C-41FF-8B2D-5E272FEB1CF0}" dt="2021-06-01T09:00:21.364" v="0" actId="20577"/>
        <pc:sldMkLst>
          <pc:docMk/>
          <pc:sldMk cId="2787685857" sldId="294"/>
        </pc:sldMkLst>
        <pc:spChg chg="mod">
          <ac:chgData name="Ilektra Sifakaki" userId="" providerId="" clId="Web-{EC3400C4-BD8C-41FF-8B2D-5E272FEB1CF0}" dt="2021-06-01T09:00:21.364" v="0" actId="20577"/>
          <ac:spMkLst>
            <pc:docMk/>
            <pc:sldMk cId="2787685857" sldId="294"/>
            <ac:spMk id="3" creationId="{F4E6C6AE-C1C2-45AC-805F-5B19873C8301}"/>
          </ac:spMkLst>
        </pc:spChg>
      </pc:sldChg>
      <pc:sldChg chg="modSp">
        <pc:chgData name="Ilektra Sifakaki" userId="" providerId="" clId="Web-{EC3400C4-BD8C-41FF-8B2D-5E272FEB1CF0}" dt="2021-06-01T09:00:33.677" v="2" actId="20577"/>
        <pc:sldMkLst>
          <pc:docMk/>
          <pc:sldMk cId="2177885250" sldId="387"/>
        </pc:sldMkLst>
        <pc:spChg chg="mod">
          <ac:chgData name="Ilektra Sifakaki" userId="" providerId="" clId="Web-{EC3400C4-BD8C-41FF-8B2D-5E272FEB1CF0}" dt="2021-06-01T09:00:33.677" v="2" actId="20577"/>
          <ac:spMkLst>
            <pc:docMk/>
            <pc:sldMk cId="2177885250" sldId="387"/>
            <ac:spMk id="3" creationId="{F4E6C6AE-C1C2-45AC-805F-5B19873C8301}"/>
          </ac:spMkLst>
        </pc:spChg>
      </pc:sldChg>
    </pc:docChg>
  </pc:docChgLst>
  <pc:docChgLst>
    <pc:chgData name="Ilektra" userId="31451ed9-3340-4d38-be88-712f436ba205" providerId="ADAL" clId="{845BC005-E6A3-49D3-9A9A-31D876C811E0}"/>
    <pc:docChg chg="undo redo custSel addSld delSld modSld sldOrd">
      <pc:chgData name="Ilektra" userId="31451ed9-3340-4d38-be88-712f436ba205" providerId="ADAL" clId="{845BC005-E6A3-49D3-9A9A-31D876C811E0}" dt="2021-10-18T09:25:24.637" v="8462" actId="20577"/>
      <pc:docMkLst>
        <pc:docMk/>
      </pc:docMkLst>
      <pc:sldChg chg="modSp mod">
        <pc:chgData name="Ilektra" userId="31451ed9-3340-4d38-be88-712f436ba205" providerId="ADAL" clId="{845BC005-E6A3-49D3-9A9A-31D876C811E0}" dt="2021-10-11T09:31:59.696" v="16" actId="20577"/>
        <pc:sldMkLst>
          <pc:docMk/>
          <pc:sldMk cId="3304386422" sldId="256"/>
        </pc:sldMkLst>
        <pc:spChg chg="mod">
          <ac:chgData name="Ilektra" userId="31451ed9-3340-4d38-be88-712f436ba205" providerId="ADAL" clId="{845BC005-E6A3-49D3-9A9A-31D876C811E0}" dt="2021-10-11T09:31:59.696" v="16" actId="20577"/>
          <ac:spMkLst>
            <pc:docMk/>
            <pc:sldMk cId="3304386422" sldId="256"/>
            <ac:spMk id="3" creationId="{00000000-0000-0000-0000-000000000000}"/>
          </ac:spMkLst>
        </pc:spChg>
      </pc:sldChg>
      <pc:sldChg chg="modSp add del mod">
        <pc:chgData name="Ilektra" userId="31451ed9-3340-4d38-be88-712f436ba205" providerId="ADAL" clId="{845BC005-E6A3-49D3-9A9A-31D876C811E0}" dt="2021-10-11T09:55:49.048" v="74" actId="6549"/>
        <pc:sldMkLst>
          <pc:docMk/>
          <pc:sldMk cId="1582617028" sldId="277"/>
        </pc:sldMkLst>
        <pc:spChg chg="mod">
          <ac:chgData name="Ilektra" userId="31451ed9-3340-4d38-be88-712f436ba205" providerId="ADAL" clId="{845BC005-E6A3-49D3-9A9A-31D876C811E0}" dt="2021-10-11T09:55:49.048" v="74" actId="6549"/>
          <ac:spMkLst>
            <pc:docMk/>
            <pc:sldMk cId="1582617028" sldId="277"/>
            <ac:spMk id="3" creationId="{00000000-0000-0000-0000-000000000000}"/>
          </ac:spMkLst>
        </pc:spChg>
      </pc:sldChg>
      <pc:sldChg chg="add del">
        <pc:chgData name="Ilektra" userId="31451ed9-3340-4d38-be88-712f436ba205" providerId="ADAL" clId="{845BC005-E6A3-49D3-9A9A-31D876C811E0}" dt="2021-10-11T09:56:08.911" v="77" actId="47"/>
        <pc:sldMkLst>
          <pc:docMk/>
          <pc:sldMk cId="2839402384" sldId="279"/>
        </pc:sldMkLst>
      </pc:sldChg>
      <pc:sldChg chg="addSp delSp modSp del mod">
        <pc:chgData name="Ilektra" userId="31451ed9-3340-4d38-be88-712f436ba205" providerId="ADAL" clId="{845BC005-E6A3-49D3-9A9A-31D876C811E0}" dt="2021-10-11T11:05:53.408" v="334" actId="47"/>
        <pc:sldMkLst>
          <pc:docMk/>
          <pc:sldMk cId="2565842604" sldId="281"/>
        </pc:sldMkLst>
        <pc:spChg chg="add del mod">
          <ac:chgData name="Ilektra" userId="31451ed9-3340-4d38-be88-712f436ba205" providerId="ADAL" clId="{845BC005-E6A3-49D3-9A9A-31D876C811E0}" dt="2021-10-11T10:53:22.083" v="316" actId="478"/>
          <ac:spMkLst>
            <pc:docMk/>
            <pc:sldMk cId="2565842604" sldId="281"/>
            <ac:spMk id="11" creationId="{6B621EE1-049E-459D-9DD8-971722807BB4}"/>
          </ac:spMkLst>
        </pc:spChg>
        <pc:spChg chg="add mod">
          <ac:chgData name="Ilektra" userId="31451ed9-3340-4d38-be88-712f436ba205" providerId="ADAL" clId="{845BC005-E6A3-49D3-9A9A-31D876C811E0}" dt="2021-10-11T10:52:36.729" v="302"/>
          <ac:spMkLst>
            <pc:docMk/>
            <pc:sldMk cId="2565842604" sldId="281"/>
            <ac:spMk id="12" creationId="{C88A0BDD-46FD-449C-9E10-66895C7B4D85}"/>
          </ac:spMkLst>
        </pc:spChg>
        <pc:spChg chg="del mod">
          <ac:chgData name="Ilektra" userId="31451ed9-3340-4d38-be88-712f436ba205" providerId="ADAL" clId="{845BC005-E6A3-49D3-9A9A-31D876C811E0}" dt="2021-10-11T10:52:40.254" v="304" actId="478"/>
          <ac:spMkLst>
            <pc:docMk/>
            <pc:sldMk cId="2565842604" sldId="281"/>
            <ac:spMk id="13" creationId="{8D6C7F15-EE7F-43C7-993A-4E02DD10F072}"/>
          </ac:spMkLst>
        </pc:spChg>
        <pc:spChg chg="add mod">
          <ac:chgData name="Ilektra" userId="31451ed9-3340-4d38-be88-712f436ba205" providerId="ADAL" clId="{845BC005-E6A3-49D3-9A9A-31D876C811E0}" dt="2021-10-11T10:52:36.729" v="302"/>
          <ac:spMkLst>
            <pc:docMk/>
            <pc:sldMk cId="2565842604" sldId="281"/>
            <ac:spMk id="14" creationId="{B13F576F-6E4E-42A3-B48B-3FA64BFF71D7}"/>
          </ac:spMkLst>
        </pc:spChg>
        <pc:spChg chg="mod">
          <ac:chgData name="Ilektra" userId="31451ed9-3340-4d38-be88-712f436ba205" providerId="ADAL" clId="{845BC005-E6A3-49D3-9A9A-31D876C811E0}" dt="2021-10-11T10:53:10.630" v="312" actId="571"/>
          <ac:spMkLst>
            <pc:docMk/>
            <pc:sldMk cId="2565842604" sldId="281"/>
            <ac:spMk id="16" creationId="{2993B8EE-A06D-4DDD-ACC0-B14F77ED8A97}"/>
          </ac:spMkLst>
        </pc:spChg>
        <pc:spChg chg="mod">
          <ac:chgData name="Ilektra" userId="31451ed9-3340-4d38-be88-712f436ba205" providerId="ADAL" clId="{845BC005-E6A3-49D3-9A9A-31D876C811E0}" dt="2021-10-11T10:53:10.630" v="312" actId="571"/>
          <ac:spMkLst>
            <pc:docMk/>
            <pc:sldMk cId="2565842604" sldId="281"/>
            <ac:spMk id="17" creationId="{5289D3EC-270A-4879-B5E4-2F8AA5CB04F0}"/>
          </ac:spMkLst>
        </pc:spChg>
        <pc:spChg chg="add mod">
          <ac:chgData name="Ilektra" userId="31451ed9-3340-4d38-be88-712f436ba205" providerId="ADAL" clId="{845BC005-E6A3-49D3-9A9A-31D876C811E0}" dt="2021-10-11T10:53:13.985" v="313" actId="164"/>
          <ac:spMkLst>
            <pc:docMk/>
            <pc:sldMk cId="2565842604" sldId="281"/>
            <ac:spMk id="18" creationId="{A30C9CA4-F745-4E3F-B3BB-FF8B22608226}"/>
          </ac:spMkLst>
        </pc:spChg>
        <pc:spChg chg="mod">
          <ac:chgData name="Ilektra" userId="31451ed9-3340-4d38-be88-712f436ba205" providerId="ADAL" clId="{845BC005-E6A3-49D3-9A9A-31D876C811E0}" dt="2021-10-11T11:00:46.043" v="330"/>
          <ac:spMkLst>
            <pc:docMk/>
            <pc:sldMk cId="2565842604" sldId="281"/>
            <ac:spMk id="21" creationId="{0A8655DB-1B33-41E4-8207-149205E5057A}"/>
          </ac:spMkLst>
        </pc:spChg>
        <pc:spChg chg="mod">
          <ac:chgData name="Ilektra" userId="31451ed9-3340-4d38-be88-712f436ba205" providerId="ADAL" clId="{845BC005-E6A3-49D3-9A9A-31D876C811E0}" dt="2021-10-11T11:00:46.043" v="330"/>
          <ac:spMkLst>
            <pc:docMk/>
            <pc:sldMk cId="2565842604" sldId="281"/>
            <ac:spMk id="22" creationId="{F9F3B96A-1A58-4C4A-A07C-0036B2F324E2}"/>
          </ac:spMkLst>
        </pc:spChg>
        <pc:spChg chg="mod">
          <ac:chgData name="Ilektra" userId="31451ed9-3340-4d38-be88-712f436ba205" providerId="ADAL" clId="{845BC005-E6A3-49D3-9A9A-31D876C811E0}" dt="2021-10-11T11:00:46.043" v="330"/>
          <ac:spMkLst>
            <pc:docMk/>
            <pc:sldMk cId="2565842604" sldId="281"/>
            <ac:spMk id="23" creationId="{8B7A822C-8D37-4C94-BA8A-103FF9C27DCD}"/>
          </ac:spMkLst>
        </pc:spChg>
        <pc:grpChg chg="add del mod">
          <ac:chgData name="Ilektra" userId="31451ed9-3340-4d38-be88-712f436ba205" providerId="ADAL" clId="{845BC005-E6A3-49D3-9A9A-31D876C811E0}" dt="2021-10-11T11:00:09.336" v="323" actId="21"/>
          <ac:grpSpMkLst>
            <pc:docMk/>
            <pc:sldMk cId="2565842604" sldId="281"/>
            <ac:grpSpMk id="3" creationId="{C9E416B3-9789-41C1-AE01-F746E0F250BD}"/>
          </ac:grpSpMkLst>
        </pc:grpChg>
        <pc:grpChg chg="add del mod">
          <ac:chgData name="Ilektra" userId="31451ed9-3340-4d38-be88-712f436ba205" providerId="ADAL" clId="{845BC005-E6A3-49D3-9A9A-31D876C811E0}" dt="2021-10-11T10:53:22.083" v="316" actId="478"/>
          <ac:grpSpMkLst>
            <pc:docMk/>
            <pc:sldMk cId="2565842604" sldId="281"/>
            <ac:grpSpMk id="9" creationId="{69A0DF69-6133-43D0-BFA4-A2D3EAFA37C8}"/>
          </ac:grpSpMkLst>
        </pc:grpChg>
        <pc:grpChg chg="add mod">
          <ac:chgData name="Ilektra" userId="31451ed9-3340-4d38-be88-712f436ba205" providerId="ADAL" clId="{845BC005-E6A3-49D3-9A9A-31D876C811E0}" dt="2021-10-11T10:53:13.985" v="313" actId="164"/>
          <ac:grpSpMkLst>
            <pc:docMk/>
            <pc:sldMk cId="2565842604" sldId="281"/>
            <ac:grpSpMk id="15" creationId="{5F087120-DA50-4523-9C51-F3ABBCCFC8CD}"/>
          </ac:grpSpMkLst>
        </pc:grpChg>
        <pc:grpChg chg="add mod">
          <ac:chgData name="Ilektra" userId="31451ed9-3340-4d38-be88-712f436ba205" providerId="ADAL" clId="{845BC005-E6A3-49D3-9A9A-31D876C811E0}" dt="2021-10-11T11:00:46.043" v="330"/>
          <ac:grpSpMkLst>
            <pc:docMk/>
            <pc:sldMk cId="2565842604" sldId="281"/>
            <ac:grpSpMk id="19" creationId="{92386E6C-DB5F-4D1C-B3FF-D76F98D8AB22}"/>
          </ac:grpSpMkLst>
        </pc:grpChg>
        <pc:grpChg chg="mod">
          <ac:chgData name="Ilektra" userId="31451ed9-3340-4d38-be88-712f436ba205" providerId="ADAL" clId="{845BC005-E6A3-49D3-9A9A-31D876C811E0}" dt="2021-10-11T11:00:46.043" v="330"/>
          <ac:grpSpMkLst>
            <pc:docMk/>
            <pc:sldMk cId="2565842604" sldId="281"/>
            <ac:grpSpMk id="20" creationId="{38C36B3C-7F2E-4F2A-8297-C515F6632E16}"/>
          </ac:grpSpMkLst>
        </pc:grpChg>
      </pc:sldChg>
      <pc:sldChg chg="modSp mod">
        <pc:chgData name="Ilektra" userId="31451ed9-3340-4d38-be88-712f436ba205" providerId="ADAL" clId="{845BC005-E6A3-49D3-9A9A-31D876C811E0}" dt="2021-10-11T09:36:16.579" v="22" actId="403"/>
        <pc:sldMkLst>
          <pc:docMk/>
          <pc:sldMk cId="3831229556" sldId="282"/>
        </pc:sldMkLst>
        <pc:spChg chg="mod">
          <ac:chgData name="Ilektra" userId="31451ed9-3340-4d38-be88-712f436ba205" providerId="ADAL" clId="{845BC005-E6A3-49D3-9A9A-31D876C811E0}" dt="2021-10-11T09:36:16.579" v="22" actId="403"/>
          <ac:spMkLst>
            <pc:docMk/>
            <pc:sldMk cId="3831229556" sldId="282"/>
            <ac:spMk id="3" creationId="{00000000-0000-0000-0000-000000000000}"/>
          </ac:spMkLst>
        </pc:spChg>
      </pc:sldChg>
      <pc:sldChg chg="del">
        <pc:chgData name="Ilektra" userId="31451ed9-3340-4d38-be88-712f436ba205" providerId="ADAL" clId="{845BC005-E6A3-49D3-9A9A-31D876C811E0}" dt="2021-10-12T10:32:36.032" v="1936" actId="47"/>
        <pc:sldMkLst>
          <pc:docMk/>
          <pc:sldMk cId="1697231735" sldId="283"/>
        </pc:sldMkLst>
      </pc:sldChg>
      <pc:sldChg chg="modSp mod">
        <pc:chgData name="Ilektra" userId="31451ed9-3340-4d38-be88-712f436ba205" providerId="ADAL" clId="{845BC005-E6A3-49D3-9A9A-31D876C811E0}" dt="2021-10-11T09:56:17.382" v="86" actId="20577"/>
        <pc:sldMkLst>
          <pc:docMk/>
          <pc:sldMk cId="3898128594" sldId="286"/>
        </pc:sldMkLst>
        <pc:spChg chg="mod">
          <ac:chgData name="Ilektra" userId="31451ed9-3340-4d38-be88-712f436ba205" providerId="ADAL" clId="{845BC005-E6A3-49D3-9A9A-31D876C811E0}" dt="2021-10-11T09:56:17.382" v="86" actId="20577"/>
          <ac:spMkLst>
            <pc:docMk/>
            <pc:sldMk cId="3898128594" sldId="286"/>
            <ac:spMk id="2" creationId="{4157341F-48D1-4AD8-A528-234EF238F9AE}"/>
          </ac:spMkLst>
        </pc:spChg>
      </pc:sldChg>
      <pc:sldChg chg="modSp add del mod ord">
        <pc:chgData name="Ilektra" userId="31451ed9-3340-4d38-be88-712f436ba205" providerId="ADAL" clId="{845BC005-E6A3-49D3-9A9A-31D876C811E0}" dt="2021-10-11T09:52:43.836" v="68"/>
        <pc:sldMkLst>
          <pc:docMk/>
          <pc:sldMk cId="4226057513" sldId="288"/>
        </pc:sldMkLst>
        <pc:spChg chg="mod">
          <ac:chgData name="Ilektra" userId="31451ed9-3340-4d38-be88-712f436ba205" providerId="ADAL" clId="{845BC005-E6A3-49D3-9A9A-31D876C811E0}" dt="2021-10-11T09:46:40.458" v="58" actId="20577"/>
          <ac:spMkLst>
            <pc:docMk/>
            <pc:sldMk cId="4226057513" sldId="288"/>
            <ac:spMk id="3" creationId="{00000000-0000-0000-0000-000000000000}"/>
          </ac:spMkLst>
        </pc:spChg>
      </pc:sldChg>
      <pc:sldChg chg="addSp modSp del mod">
        <pc:chgData name="Ilektra" userId="31451ed9-3340-4d38-be88-712f436ba205" providerId="ADAL" clId="{845BC005-E6A3-49D3-9A9A-31D876C811E0}" dt="2021-10-12T11:16:15.526" v="1994" actId="47"/>
        <pc:sldMkLst>
          <pc:docMk/>
          <pc:sldMk cId="519496988" sldId="289"/>
        </pc:sldMkLst>
        <pc:spChg chg="mod">
          <ac:chgData name="Ilektra" userId="31451ed9-3340-4d38-be88-712f436ba205" providerId="ADAL" clId="{845BC005-E6A3-49D3-9A9A-31D876C811E0}" dt="2021-10-12T10:16:59.291" v="1806" actId="1076"/>
          <ac:spMkLst>
            <pc:docMk/>
            <pc:sldMk cId="519496988" sldId="289"/>
            <ac:spMk id="9" creationId="{7AAD2A00-F7C2-4DBC-B652-79DE1C282F22}"/>
          </ac:spMkLst>
        </pc:spChg>
        <pc:spChg chg="mod">
          <ac:chgData name="Ilektra" userId="31451ed9-3340-4d38-be88-712f436ba205" providerId="ADAL" clId="{845BC005-E6A3-49D3-9A9A-31D876C811E0}" dt="2021-10-12T10:18:36.932" v="1822" actId="20577"/>
          <ac:spMkLst>
            <pc:docMk/>
            <pc:sldMk cId="519496988" sldId="289"/>
            <ac:spMk id="10" creationId="{0C2A38FB-88E7-4C43-B7D2-F6481D5EBCFA}"/>
          </ac:spMkLst>
        </pc:spChg>
        <pc:spChg chg="add mod">
          <ac:chgData name="Ilektra" userId="31451ed9-3340-4d38-be88-712f436ba205" providerId="ADAL" clId="{845BC005-E6A3-49D3-9A9A-31D876C811E0}" dt="2021-10-12T10:18:48.054" v="1825" actId="404"/>
          <ac:spMkLst>
            <pc:docMk/>
            <pc:sldMk cId="519496988" sldId="289"/>
            <ac:spMk id="12" creationId="{9E0990C6-FC9F-46B8-B5CA-15FD604BAD1D}"/>
          </ac:spMkLst>
        </pc:spChg>
        <pc:spChg chg="mod">
          <ac:chgData name="Ilektra" userId="31451ed9-3340-4d38-be88-712f436ba205" providerId="ADAL" clId="{845BC005-E6A3-49D3-9A9A-31D876C811E0}" dt="2021-10-12T10:19:06.055" v="1826"/>
          <ac:spMkLst>
            <pc:docMk/>
            <pc:sldMk cId="519496988" sldId="289"/>
            <ac:spMk id="17" creationId="{AF97FAF7-253E-4A06-9BD5-1ABA02B4D560}"/>
          </ac:spMkLst>
        </pc:spChg>
        <pc:spChg chg="mod">
          <ac:chgData name="Ilektra" userId="31451ed9-3340-4d38-be88-712f436ba205" providerId="ADAL" clId="{845BC005-E6A3-49D3-9A9A-31D876C811E0}" dt="2021-10-12T10:19:06.055" v="1826"/>
          <ac:spMkLst>
            <pc:docMk/>
            <pc:sldMk cId="519496988" sldId="289"/>
            <ac:spMk id="18" creationId="{B1F211EE-3351-4F99-A031-0698B389083B}"/>
          </ac:spMkLst>
        </pc:spChg>
        <pc:spChg chg="mod">
          <ac:chgData name="Ilektra" userId="31451ed9-3340-4d38-be88-712f436ba205" providerId="ADAL" clId="{845BC005-E6A3-49D3-9A9A-31D876C811E0}" dt="2021-10-12T10:19:21.899" v="1842" actId="1076"/>
          <ac:spMkLst>
            <pc:docMk/>
            <pc:sldMk cId="519496988" sldId="289"/>
            <ac:spMk id="19" creationId="{8F6D7082-B40E-4F3A-A2FB-93180E9733D1}"/>
          </ac:spMkLst>
        </pc:spChg>
        <pc:grpChg chg="add mod">
          <ac:chgData name="Ilektra" userId="31451ed9-3340-4d38-be88-712f436ba205" providerId="ADAL" clId="{845BC005-E6A3-49D3-9A9A-31D876C811E0}" dt="2021-10-12T10:19:27.275" v="1843" actId="1076"/>
          <ac:grpSpMkLst>
            <pc:docMk/>
            <pc:sldMk cId="519496988" sldId="289"/>
            <ac:grpSpMk id="13" creationId="{554197E6-02C6-4584-9157-C0985A22DC87}"/>
          </ac:grpSpMkLst>
        </pc:grpChg>
        <pc:grpChg chg="mod">
          <ac:chgData name="Ilektra" userId="31451ed9-3340-4d38-be88-712f436ba205" providerId="ADAL" clId="{845BC005-E6A3-49D3-9A9A-31D876C811E0}" dt="2021-10-12T10:19:06.055" v="1826"/>
          <ac:grpSpMkLst>
            <pc:docMk/>
            <pc:sldMk cId="519496988" sldId="289"/>
            <ac:grpSpMk id="14" creationId="{1D087931-F514-477D-BA3B-835C49214E26}"/>
          </ac:grpSpMkLst>
        </pc:grpChg>
        <pc:picChg chg="mod">
          <ac:chgData name="Ilektra" userId="31451ed9-3340-4d38-be88-712f436ba205" providerId="ADAL" clId="{845BC005-E6A3-49D3-9A9A-31D876C811E0}" dt="2021-10-12T10:19:13.845" v="1840" actId="1036"/>
          <ac:picMkLst>
            <pc:docMk/>
            <pc:sldMk cId="519496988" sldId="289"/>
            <ac:picMk id="15" creationId="{5BD23EFA-741D-48A2-9F75-36F00AC8D2CC}"/>
          </ac:picMkLst>
        </pc:picChg>
      </pc:sldChg>
      <pc:sldChg chg="addSp delSp modSp del mod modNotesTx">
        <pc:chgData name="Ilektra" userId="31451ed9-3340-4d38-be88-712f436ba205" providerId="ADAL" clId="{845BC005-E6A3-49D3-9A9A-31D876C811E0}" dt="2021-10-12T13:12:16.411" v="2508" actId="2696"/>
        <pc:sldMkLst>
          <pc:docMk/>
          <pc:sldMk cId="580205817" sldId="290"/>
        </pc:sldMkLst>
        <pc:spChg chg="mod">
          <ac:chgData name="Ilektra" userId="31451ed9-3340-4d38-be88-712f436ba205" providerId="ADAL" clId="{845BC005-E6A3-49D3-9A9A-31D876C811E0}" dt="2021-10-12T10:16:41.412" v="1804" actId="20577"/>
          <ac:spMkLst>
            <pc:docMk/>
            <pc:sldMk cId="580205817" sldId="290"/>
            <ac:spMk id="2" creationId="{00000000-0000-0000-0000-000000000000}"/>
          </ac:spMkLst>
        </pc:spChg>
        <pc:spChg chg="add mod">
          <ac:chgData name="Ilektra" userId="31451ed9-3340-4d38-be88-712f436ba205" providerId="ADAL" clId="{845BC005-E6A3-49D3-9A9A-31D876C811E0}" dt="2021-10-12T10:17:03.955" v="1809"/>
          <ac:spMkLst>
            <pc:docMk/>
            <pc:sldMk cId="580205817" sldId="290"/>
            <ac:spMk id="9" creationId="{8C571792-C148-40FB-8E8A-FF77E0D9A52C}"/>
          </ac:spMkLst>
        </pc:spChg>
        <pc:spChg chg="mod">
          <ac:chgData name="Ilektra" userId="31451ed9-3340-4d38-be88-712f436ba205" providerId="ADAL" clId="{845BC005-E6A3-49D3-9A9A-31D876C811E0}" dt="2021-10-12T10:34:36.514" v="1946" actId="20577"/>
          <ac:spMkLst>
            <pc:docMk/>
            <pc:sldMk cId="580205817" sldId="290"/>
            <ac:spMk id="10" creationId="{0C2A38FB-88E7-4C43-B7D2-F6481D5EBCFA}"/>
          </ac:spMkLst>
        </pc:spChg>
        <pc:spChg chg="del mod">
          <ac:chgData name="Ilektra" userId="31451ed9-3340-4d38-be88-712f436ba205" providerId="ADAL" clId="{845BC005-E6A3-49D3-9A9A-31D876C811E0}" dt="2021-10-12T10:17:03.370" v="1808" actId="478"/>
          <ac:spMkLst>
            <pc:docMk/>
            <pc:sldMk cId="580205817" sldId="290"/>
            <ac:spMk id="13" creationId="{8D6C7F15-EE7F-43C7-993A-4E02DD10F072}"/>
          </ac:spMkLst>
        </pc:spChg>
      </pc:sldChg>
      <pc:sldChg chg="add">
        <pc:chgData name="Ilektra" userId="31451ed9-3340-4d38-be88-712f436ba205" providerId="ADAL" clId="{845BC005-E6A3-49D3-9A9A-31D876C811E0}" dt="2021-10-12T13:12:21.091" v="2509"/>
        <pc:sldMkLst>
          <pc:docMk/>
          <pc:sldMk cId="1732095614" sldId="290"/>
        </pc:sldMkLst>
      </pc:sldChg>
      <pc:sldChg chg="addSp modSp del mod">
        <pc:chgData name="Ilektra" userId="31451ed9-3340-4d38-be88-712f436ba205" providerId="ADAL" clId="{845BC005-E6A3-49D3-9A9A-31D876C811E0}" dt="2021-10-12T10:19:29.810" v="1844" actId="47"/>
        <pc:sldMkLst>
          <pc:docMk/>
          <pc:sldMk cId="2467736008" sldId="291"/>
        </pc:sldMkLst>
        <pc:spChg chg="mod">
          <ac:chgData name="Ilektra" userId="31451ed9-3340-4d38-be88-712f436ba205" providerId="ADAL" clId="{845BC005-E6A3-49D3-9A9A-31D876C811E0}" dt="2021-10-11T11:00:11.482" v="324"/>
          <ac:spMkLst>
            <pc:docMk/>
            <pc:sldMk cId="2467736008" sldId="291"/>
            <ac:spMk id="17" creationId="{CDEEC7EA-B98D-42C0-9B44-525F0EF34C41}"/>
          </ac:spMkLst>
        </pc:spChg>
        <pc:spChg chg="mod">
          <ac:chgData name="Ilektra" userId="31451ed9-3340-4d38-be88-712f436ba205" providerId="ADAL" clId="{845BC005-E6A3-49D3-9A9A-31D876C811E0}" dt="2021-10-11T11:00:11.482" v="324"/>
          <ac:spMkLst>
            <pc:docMk/>
            <pc:sldMk cId="2467736008" sldId="291"/>
            <ac:spMk id="18" creationId="{C666661B-0646-4A27-A523-63548FC05447}"/>
          </ac:spMkLst>
        </pc:spChg>
        <pc:spChg chg="mod">
          <ac:chgData name="Ilektra" userId="31451ed9-3340-4d38-be88-712f436ba205" providerId="ADAL" clId="{845BC005-E6A3-49D3-9A9A-31D876C811E0}" dt="2021-10-11T11:05:46.227" v="333" actId="20577"/>
          <ac:spMkLst>
            <pc:docMk/>
            <pc:sldMk cId="2467736008" sldId="291"/>
            <ac:spMk id="19" creationId="{FB9BBB00-C8BF-4501-B39D-7CE98C6C292F}"/>
          </ac:spMkLst>
        </pc:spChg>
        <pc:grpChg chg="add mod">
          <ac:chgData name="Ilektra" userId="31451ed9-3340-4d38-be88-712f436ba205" providerId="ADAL" clId="{845BC005-E6A3-49D3-9A9A-31D876C811E0}" dt="2021-10-11T11:00:43.861" v="329" actId="1076"/>
          <ac:grpSpMkLst>
            <pc:docMk/>
            <pc:sldMk cId="2467736008" sldId="291"/>
            <ac:grpSpMk id="13" creationId="{2173FDDD-1425-4609-A3F8-347E570C7F68}"/>
          </ac:grpSpMkLst>
        </pc:grpChg>
        <pc:grpChg chg="mod">
          <ac:chgData name="Ilektra" userId="31451ed9-3340-4d38-be88-712f436ba205" providerId="ADAL" clId="{845BC005-E6A3-49D3-9A9A-31D876C811E0}" dt="2021-10-11T11:00:11.482" v="324"/>
          <ac:grpSpMkLst>
            <pc:docMk/>
            <pc:sldMk cId="2467736008" sldId="291"/>
            <ac:grpSpMk id="16" creationId="{F7CBF555-F8BC-4F97-8C87-894FEA1A4F4C}"/>
          </ac:grpSpMkLst>
        </pc:grpChg>
      </pc:sldChg>
      <pc:sldChg chg="add del">
        <pc:chgData name="Ilektra" userId="31451ed9-3340-4d38-be88-712f436ba205" providerId="ADAL" clId="{845BC005-E6A3-49D3-9A9A-31D876C811E0}" dt="2021-10-12T10:34:53.180" v="1949" actId="47"/>
        <pc:sldMkLst>
          <pc:docMk/>
          <pc:sldMk cId="449275592" sldId="293"/>
        </pc:sldMkLst>
      </pc:sldChg>
      <pc:sldChg chg="del">
        <pc:chgData name="Ilektra" userId="31451ed9-3340-4d38-be88-712f436ba205" providerId="ADAL" clId="{845BC005-E6A3-49D3-9A9A-31D876C811E0}" dt="2021-10-15T12:45:41.407" v="6772" actId="47"/>
        <pc:sldMkLst>
          <pc:docMk/>
          <pc:sldMk cId="2787685857" sldId="294"/>
        </pc:sldMkLst>
      </pc:sldChg>
      <pc:sldChg chg="del">
        <pc:chgData name="Ilektra" userId="31451ed9-3340-4d38-be88-712f436ba205" providerId="ADAL" clId="{845BC005-E6A3-49D3-9A9A-31D876C811E0}" dt="2021-10-12T10:38:14.900" v="1964" actId="47"/>
        <pc:sldMkLst>
          <pc:docMk/>
          <pc:sldMk cId="754520044" sldId="295"/>
        </pc:sldMkLst>
      </pc:sldChg>
      <pc:sldChg chg="addSp delSp modSp del mod addCm modCm modNotesTx">
        <pc:chgData name="Ilektra" userId="31451ed9-3340-4d38-be88-712f436ba205" providerId="ADAL" clId="{845BC005-E6A3-49D3-9A9A-31D876C811E0}" dt="2021-10-14T09:33:19.287" v="5370" actId="47"/>
        <pc:sldMkLst>
          <pc:docMk/>
          <pc:sldMk cId="3641433535" sldId="296"/>
        </pc:sldMkLst>
        <pc:spChg chg="mod">
          <ac:chgData name="Ilektra" userId="31451ed9-3340-4d38-be88-712f436ba205" providerId="ADAL" clId="{845BC005-E6A3-49D3-9A9A-31D876C811E0}" dt="2021-10-14T06:17:59.230" v="4932" actId="20577"/>
          <ac:spMkLst>
            <pc:docMk/>
            <pc:sldMk cId="3641433535" sldId="296"/>
            <ac:spMk id="2" creationId="{00000000-0000-0000-0000-000000000000}"/>
          </ac:spMkLst>
        </pc:spChg>
        <pc:spChg chg="del mod">
          <ac:chgData name="Ilektra" userId="31451ed9-3340-4d38-be88-712f436ba205" providerId="ADAL" clId="{845BC005-E6A3-49D3-9A9A-31D876C811E0}" dt="2021-10-14T09:31:13.966" v="5369" actId="478"/>
          <ac:spMkLst>
            <pc:docMk/>
            <pc:sldMk cId="3641433535" sldId="296"/>
            <ac:spMk id="7" creationId="{6D1F5F78-D7B3-492E-B4EC-8A4A312E8610}"/>
          </ac:spMkLst>
        </pc:spChg>
        <pc:spChg chg="mod">
          <ac:chgData name="Ilektra" userId="31451ed9-3340-4d38-be88-712f436ba205" providerId="ADAL" clId="{845BC005-E6A3-49D3-9A9A-31D876C811E0}" dt="2021-10-14T09:21:15.263" v="5219" actId="1036"/>
          <ac:spMkLst>
            <pc:docMk/>
            <pc:sldMk cId="3641433535" sldId="296"/>
            <ac:spMk id="9" creationId="{9E243925-D90A-4D69-AF59-4A5930BCFF18}"/>
          </ac:spMkLst>
        </pc:spChg>
        <pc:spChg chg="mod">
          <ac:chgData name="Ilektra" userId="31451ed9-3340-4d38-be88-712f436ba205" providerId="ADAL" clId="{845BC005-E6A3-49D3-9A9A-31D876C811E0}" dt="2021-10-14T09:23:58.726" v="5258" actId="27636"/>
          <ac:spMkLst>
            <pc:docMk/>
            <pc:sldMk cId="3641433535" sldId="296"/>
            <ac:spMk id="10" creationId="{0C2A38FB-88E7-4C43-B7D2-F6481D5EBCFA}"/>
          </ac:spMkLst>
        </pc:spChg>
        <pc:spChg chg="add del mod topLvl">
          <ac:chgData name="Ilektra" userId="31451ed9-3340-4d38-be88-712f436ba205" providerId="ADAL" clId="{845BC005-E6A3-49D3-9A9A-31D876C811E0}" dt="2021-10-14T09:25:38.872" v="5269" actId="478"/>
          <ac:spMkLst>
            <pc:docMk/>
            <pc:sldMk cId="3641433535" sldId="296"/>
            <ac:spMk id="14" creationId="{31FADCC5-A2F6-41EE-B9A4-8D785C4152D4}"/>
          </ac:spMkLst>
        </pc:spChg>
        <pc:spChg chg="del mod">
          <ac:chgData name="Ilektra" userId="31451ed9-3340-4d38-be88-712f436ba205" providerId="ADAL" clId="{845BC005-E6A3-49D3-9A9A-31D876C811E0}" dt="2021-10-12T10:52:04.553" v="1991" actId="478"/>
          <ac:spMkLst>
            <pc:docMk/>
            <pc:sldMk cId="3641433535" sldId="296"/>
            <ac:spMk id="15" creationId="{4C74EBB9-AC70-4896-98E3-C2E08E333F1D}"/>
          </ac:spMkLst>
        </pc:spChg>
        <pc:grpChg chg="add del mod">
          <ac:chgData name="Ilektra" userId="31451ed9-3340-4d38-be88-712f436ba205" providerId="ADAL" clId="{845BC005-E6A3-49D3-9A9A-31D876C811E0}" dt="2021-10-14T09:25:38.872" v="5269" actId="478"/>
          <ac:grpSpMkLst>
            <pc:docMk/>
            <pc:sldMk cId="3641433535" sldId="296"/>
            <ac:grpSpMk id="11" creationId="{EACF103C-18B6-477C-94E9-2DE91BF7ED25}"/>
          </ac:grpSpMkLst>
        </pc:grpChg>
        <pc:picChg chg="add mod">
          <ac:chgData name="Ilektra" userId="31451ed9-3340-4d38-be88-712f436ba205" providerId="ADAL" clId="{845BC005-E6A3-49D3-9A9A-31D876C811E0}" dt="2021-10-14T09:23:26.885" v="5256" actId="1038"/>
          <ac:picMkLst>
            <pc:docMk/>
            <pc:sldMk cId="3641433535" sldId="296"/>
            <ac:picMk id="6" creationId="{EACFDA74-A6EA-4AD9-ABA8-F2A8ECBE558D}"/>
          </ac:picMkLst>
        </pc:picChg>
        <pc:picChg chg="mod">
          <ac:chgData name="Ilektra" userId="31451ed9-3340-4d38-be88-712f436ba205" providerId="ADAL" clId="{845BC005-E6A3-49D3-9A9A-31D876C811E0}" dt="2021-10-14T09:21:47.163" v="5227" actId="1076"/>
          <ac:picMkLst>
            <pc:docMk/>
            <pc:sldMk cId="3641433535" sldId="296"/>
            <ac:picMk id="12" creationId="{7B5BBDA5-8F74-49AD-85BE-CA58308E4165}"/>
          </ac:picMkLst>
        </pc:picChg>
        <pc:picChg chg="del">
          <ac:chgData name="Ilektra" userId="31451ed9-3340-4d38-be88-712f436ba205" providerId="ADAL" clId="{845BC005-E6A3-49D3-9A9A-31D876C811E0}" dt="2021-10-12T10:52:10.838" v="1992" actId="478"/>
          <ac:picMkLst>
            <pc:docMk/>
            <pc:sldMk cId="3641433535" sldId="296"/>
            <ac:picMk id="14" creationId="{D1179527-B38D-4693-82A0-A3F4CB76F952}"/>
          </ac:picMkLst>
        </pc:picChg>
        <pc:picChg chg="mod topLvl">
          <ac:chgData name="Ilektra" userId="31451ed9-3340-4d38-be88-712f436ba205" providerId="ADAL" clId="{845BC005-E6A3-49D3-9A9A-31D876C811E0}" dt="2021-10-14T09:25:58.526" v="5274" actId="1037"/>
          <ac:picMkLst>
            <pc:docMk/>
            <pc:sldMk cId="3641433535" sldId="296"/>
            <ac:picMk id="15" creationId="{353B1A30-46FB-4559-B3A7-1F8395303BF8}"/>
          </ac:picMkLst>
        </pc:picChg>
        <pc:picChg chg="add del mod">
          <ac:chgData name="Ilektra" userId="31451ed9-3340-4d38-be88-712f436ba205" providerId="ADAL" clId="{845BC005-E6A3-49D3-9A9A-31D876C811E0}" dt="2021-10-12T13:10:35.502" v="2496" actId="478"/>
          <ac:picMkLst>
            <pc:docMk/>
            <pc:sldMk cId="3641433535" sldId="296"/>
            <ac:picMk id="16" creationId="{6FAC31ED-2043-41C1-987E-6170DC09E388}"/>
          </ac:picMkLst>
        </pc:picChg>
        <pc:picChg chg="add mod">
          <ac:chgData name="Ilektra" userId="31451ed9-3340-4d38-be88-712f436ba205" providerId="ADAL" clId="{845BC005-E6A3-49D3-9A9A-31D876C811E0}" dt="2021-10-14T09:22:01.405" v="5229" actId="14100"/>
          <ac:picMkLst>
            <pc:docMk/>
            <pc:sldMk cId="3641433535" sldId="296"/>
            <ac:picMk id="17" creationId="{47818ABB-3D9F-41F7-AF4A-277B6202FC8E}"/>
          </ac:picMkLst>
        </pc:picChg>
        <pc:picChg chg="add mod">
          <ac:chgData name="Ilektra" userId="31451ed9-3340-4d38-be88-712f436ba205" providerId="ADAL" clId="{845BC005-E6A3-49D3-9A9A-31D876C811E0}" dt="2021-10-14T09:22:01.405" v="5229" actId="14100"/>
          <ac:picMkLst>
            <pc:docMk/>
            <pc:sldMk cId="3641433535" sldId="296"/>
            <ac:picMk id="18" creationId="{FDEC80FF-93F5-4FA6-AFFD-2C243AEB3906}"/>
          </ac:picMkLst>
        </pc:picChg>
      </pc:sldChg>
      <pc:sldChg chg="del">
        <pc:chgData name="Ilektra" userId="31451ed9-3340-4d38-be88-712f436ba205" providerId="ADAL" clId="{845BC005-E6A3-49D3-9A9A-31D876C811E0}" dt="2021-10-12T13:11:25.276" v="2502" actId="47"/>
        <pc:sldMkLst>
          <pc:docMk/>
          <pc:sldMk cId="1949960182" sldId="298"/>
        </pc:sldMkLst>
      </pc:sldChg>
      <pc:sldChg chg="addSp delSp modSp add mod ord modAnim modNotesTx">
        <pc:chgData name="Ilektra" userId="31451ed9-3340-4d38-be88-712f436ba205" providerId="ADAL" clId="{845BC005-E6A3-49D3-9A9A-31D876C811E0}" dt="2021-10-18T09:15:57.296" v="8278" actId="14100"/>
        <pc:sldMkLst>
          <pc:docMk/>
          <pc:sldMk cId="3667098473" sldId="343"/>
        </pc:sldMkLst>
        <pc:spChg chg="mod">
          <ac:chgData name="Ilektra" userId="31451ed9-3340-4d38-be88-712f436ba205" providerId="ADAL" clId="{845BC005-E6A3-49D3-9A9A-31D876C811E0}" dt="2021-10-11T11:54:41.617" v="1267" actId="20577"/>
          <ac:spMkLst>
            <pc:docMk/>
            <pc:sldMk cId="3667098473" sldId="343"/>
            <ac:spMk id="2" creationId="{A7EB3CD9-3E9D-45E7-945C-3D5A66AA8B83}"/>
          </ac:spMkLst>
        </pc:spChg>
        <pc:spChg chg="add del">
          <ac:chgData name="Ilektra" userId="31451ed9-3340-4d38-be88-712f436ba205" providerId="ADAL" clId="{845BC005-E6A3-49D3-9A9A-31D876C811E0}" dt="2021-10-14T19:58:18.311" v="6312"/>
          <ac:spMkLst>
            <pc:docMk/>
            <pc:sldMk cId="3667098473" sldId="343"/>
            <ac:spMk id="4" creationId="{36A6FBBF-A378-47C6-BDBA-4E70E47C7D09}"/>
          </ac:spMkLst>
        </pc:spChg>
        <pc:spChg chg="del mod">
          <ac:chgData name="Ilektra" userId="31451ed9-3340-4d38-be88-712f436ba205" providerId="ADAL" clId="{845BC005-E6A3-49D3-9A9A-31D876C811E0}" dt="2021-10-11T11:34:04.761" v="788" actId="478"/>
          <ac:spMkLst>
            <pc:docMk/>
            <pc:sldMk cId="3667098473" sldId="343"/>
            <ac:spMk id="35" creationId="{56F6BBAA-B5A5-4FCC-8FD8-50B3CCED23EF}"/>
          </ac:spMkLst>
        </pc:spChg>
        <pc:spChg chg="del mod">
          <ac:chgData name="Ilektra" userId="31451ed9-3340-4d38-be88-712f436ba205" providerId="ADAL" clId="{845BC005-E6A3-49D3-9A9A-31D876C811E0}" dt="2021-10-11T11:34:06.984" v="789" actId="478"/>
          <ac:spMkLst>
            <pc:docMk/>
            <pc:sldMk cId="3667098473" sldId="343"/>
            <ac:spMk id="36" creationId="{AB377A98-83AA-42DF-8629-F0EF099E1EB4}"/>
          </ac:spMkLst>
        </pc:spChg>
        <pc:spChg chg="del">
          <ac:chgData name="Ilektra" userId="31451ed9-3340-4d38-be88-712f436ba205" providerId="ADAL" clId="{845BC005-E6A3-49D3-9A9A-31D876C811E0}" dt="2021-10-11T11:28:55.340" v="663" actId="478"/>
          <ac:spMkLst>
            <pc:docMk/>
            <pc:sldMk cId="3667098473" sldId="343"/>
            <ac:spMk id="37" creationId="{43CA1FF1-1EF3-4379-AA8E-C5B42BEB314C}"/>
          </ac:spMkLst>
        </pc:spChg>
        <pc:spChg chg="del">
          <ac:chgData name="Ilektra" userId="31451ed9-3340-4d38-be88-712f436ba205" providerId="ADAL" clId="{845BC005-E6A3-49D3-9A9A-31D876C811E0}" dt="2021-10-11T11:19:31.490" v="549" actId="478"/>
          <ac:spMkLst>
            <pc:docMk/>
            <pc:sldMk cId="3667098473" sldId="343"/>
            <ac:spMk id="38" creationId="{93F3AD1D-4097-43BA-8AFE-F83D6BDBCCBF}"/>
          </ac:spMkLst>
        </pc:spChg>
        <pc:spChg chg="del mod">
          <ac:chgData name="Ilektra" userId="31451ed9-3340-4d38-be88-712f436ba205" providerId="ADAL" clId="{845BC005-E6A3-49D3-9A9A-31D876C811E0}" dt="2021-10-11T11:38:42.263" v="997" actId="478"/>
          <ac:spMkLst>
            <pc:docMk/>
            <pc:sldMk cId="3667098473" sldId="343"/>
            <ac:spMk id="40" creationId="{FFD72B1B-8E74-4FDE-9E3A-E4A9789D868A}"/>
          </ac:spMkLst>
        </pc:spChg>
        <pc:spChg chg="mod">
          <ac:chgData name="Ilektra" userId="31451ed9-3340-4d38-be88-712f436ba205" providerId="ADAL" clId="{845BC005-E6A3-49D3-9A9A-31D876C811E0}" dt="2021-10-11T13:21:13.016" v="1375" actId="1036"/>
          <ac:spMkLst>
            <pc:docMk/>
            <pc:sldMk cId="3667098473" sldId="343"/>
            <ac:spMk id="41" creationId="{1981EAAD-270C-401E-9FDC-84F6B3A4C2D6}"/>
          </ac:spMkLst>
        </pc:spChg>
        <pc:spChg chg="add mod">
          <ac:chgData name="Ilektra" userId="31451ed9-3340-4d38-be88-712f436ba205" providerId="ADAL" clId="{845BC005-E6A3-49D3-9A9A-31D876C811E0}" dt="2021-10-13T10:41:50.905" v="2664" actId="164"/>
          <ac:spMkLst>
            <pc:docMk/>
            <pc:sldMk cId="3667098473" sldId="343"/>
            <ac:spMk id="43" creationId="{7C10167E-9E3E-4799-86E4-75F67F2E49BC}"/>
          </ac:spMkLst>
        </pc:spChg>
        <pc:spChg chg="add del mod">
          <ac:chgData name="Ilektra" userId="31451ed9-3340-4d38-be88-712f436ba205" providerId="ADAL" clId="{845BC005-E6A3-49D3-9A9A-31D876C811E0}" dt="2021-10-12T11:36:33.807" v="2082" actId="478"/>
          <ac:spMkLst>
            <pc:docMk/>
            <pc:sldMk cId="3667098473" sldId="343"/>
            <ac:spMk id="43" creationId="{98C0BECC-E042-4910-9F36-E8AC38A4825F}"/>
          </ac:spMkLst>
        </pc:spChg>
        <pc:spChg chg="del mod">
          <ac:chgData name="Ilektra" userId="31451ed9-3340-4d38-be88-712f436ba205" providerId="ADAL" clId="{845BC005-E6A3-49D3-9A9A-31D876C811E0}" dt="2021-10-11T11:16:50.371" v="498" actId="478"/>
          <ac:spMkLst>
            <pc:docMk/>
            <pc:sldMk cId="3667098473" sldId="343"/>
            <ac:spMk id="45" creationId="{0CE08515-AD44-4341-B91F-02A88E7289B3}"/>
          </ac:spMkLst>
        </pc:spChg>
        <pc:spChg chg="del">
          <ac:chgData name="Ilektra" userId="31451ed9-3340-4d38-be88-712f436ba205" providerId="ADAL" clId="{845BC005-E6A3-49D3-9A9A-31D876C811E0}" dt="2021-10-11T11:16:20.728" v="493" actId="478"/>
          <ac:spMkLst>
            <pc:docMk/>
            <pc:sldMk cId="3667098473" sldId="343"/>
            <ac:spMk id="46" creationId="{281DF3E5-66A7-46F8-A63F-2EEF6A585B93}"/>
          </ac:spMkLst>
        </pc:spChg>
        <pc:spChg chg="add mod">
          <ac:chgData name="Ilektra" userId="31451ed9-3340-4d38-be88-712f436ba205" providerId="ADAL" clId="{845BC005-E6A3-49D3-9A9A-31D876C811E0}" dt="2021-10-13T10:41:50.905" v="2664" actId="164"/>
          <ac:spMkLst>
            <pc:docMk/>
            <pc:sldMk cId="3667098473" sldId="343"/>
            <ac:spMk id="46" creationId="{390F4E94-1282-4BF3-B989-FB1972414165}"/>
          </ac:spMkLst>
        </pc:spChg>
        <pc:spChg chg="add mod ord">
          <ac:chgData name="Ilektra" userId="31451ed9-3340-4d38-be88-712f436ba205" providerId="ADAL" clId="{845BC005-E6A3-49D3-9A9A-31D876C811E0}" dt="2021-10-13T10:41:58.859" v="2668" actId="170"/>
          <ac:spMkLst>
            <pc:docMk/>
            <pc:sldMk cId="3667098473" sldId="343"/>
            <ac:spMk id="47" creationId="{554774F6-338C-4A75-8279-81C634069285}"/>
          </ac:spMkLst>
        </pc:spChg>
        <pc:spChg chg="del mod">
          <ac:chgData name="Ilektra" userId="31451ed9-3340-4d38-be88-712f436ba205" providerId="ADAL" clId="{845BC005-E6A3-49D3-9A9A-31D876C811E0}" dt="2021-10-11T11:47:08.444" v="1124" actId="478"/>
          <ac:spMkLst>
            <pc:docMk/>
            <pc:sldMk cId="3667098473" sldId="343"/>
            <ac:spMk id="47" creationId="{DCAA565F-EF92-4776-8599-217B468C347A}"/>
          </ac:spMkLst>
        </pc:spChg>
        <pc:spChg chg="mod">
          <ac:chgData name="Ilektra" userId="31451ed9-3340-4d38-be88-712f436ba205" providerId="ADAL" clId="{845BC005-E6A3-49D3-9A9A-31D876C811E0}" dt="2021-10-13T10:45:08.895" v="2669" actId="1076"/>
          <ac:spMkLst>
            <pc:docMk/>
            <pc:sldMk cId="3667098473" sldId="343"/>
            <ac:spMk id="48" creationId="{2FAA41C1-44FA-4775-899A-872AB99FB357}"/>
          </ac:spMkLst>
        </pc:spChg>
        <pc:spChg chg="del mod">
          <ac:chgData name="Ilektra" userId="31451ed9-3340-4d38-be88-712f436ba205" providerId="ADAL" clId="{845BC005-E6A3-49D3-9A9A-31D876C811E0}" dt="2021-10-11T11:37:01.455" v="911" actId="478"/>
          <ac:spMkLst>
            <pc:docMk/>
            <pc:sldMk cId="3667098473" sldId="343"/>
            <ac:spMk id="49" creationId="{256F6E34-A63A-4014-8438-E137F457EAD9}"/>
          </ac:spMkLst>
        </pc:spChg>
        <pc:spChg chg="del mod">
          <ac:chgData name="Ilektra" userId="31451ed9-3340-4d38-be88-712f436ba205" providerId="ADAL" clId="{845BC005-E6A3-49D3-9A9A-31D876C811E0}" dt="2021-10-11T11:37:01.455" v="911" actId="478"/>
          <ac:spMkLst>
            <pc:docMk/>
            <pc:sldMk cId="3667098473" sldId="343"/>
            <ac:spMk id="50" creationId="{1ADEB362-6C4D-431D-996F-A6F895EE50E2}"/>
          </ac:spMkLst>
        </pc:spChg>
        <pc:spChg chg="del">
          <ac:chgData name="Ilektra" userId="31451ed9-3340-4d38-be88-712f436ba205" providerId="ADAL" clId="{845BC005-E6A3-49D3-9A9A-31D876C811E0}" dt="2021-10-11T11:18:03.586" v="523" actId="21"/>
          <ac:spMkLst>
            <pc:docMk/>
            <pc:sldMk cId="3667098473" sldId="343"/>
            <ac:spMk id="51" creationId="{FEB01B23-4FDA-46CC-860D-C5A932EDD78C}"/>
          </ac:spMkLst>
        </pc:spChg>
        <pc:spChg chg="add del mod">
          <ac:chgData name="Ilektra" userId="31451ed9-3340-4d38-be88-712f436ba205" providerId="ADAL" clId="{845BC005-E6A3-49D3-9A9A-31D876C811E0}" dt="2021-10-11T13:21:13.016" v="1375" actId="1036"/>
          <ac:spMkLst>
            <pc:docMk/>
            <pc:sldMk cId="3667098473" sldId="343"/>
            <ac:spMk id="52" creationId="{10C622EF-CC3D-4D12-8B06-9418EAD4D42E}"/>
          </ac:spMkLst>
        </pc:spChg>
        <pc:spChg chg="del">
          <ac:chgData name="Ilektra" userId="31451ed9-3340-4d38-be88-712f436ba205" providerId="ADAL" clId="{845BC005-E6A3-49D3-9A9A-31D876C811E0}" dt="2021-10-11T11:20:04.211" v="552" actId="478"/>
          <ac:spMkLst>
            <pc:docMk/>
            <pc:sldMk cId="3667098473" sldId="343"/>
            <ac:spMk id="53" creationId="{75C55EC4-2228-4645-9F42-EA168DBE336E}"/>
          </ac:spMkLst>
        </pc:spChg>
        <pc:spChg chg="del mod">
          <ac:chgData name="Ilektra" userId="31451ed9-3340-4d38-be88-712f436ba205" providerId="ADAL" clId="{845BC005-E6A3-49D3-9A9A-31D876C811E0}" dt="2021-10-11T11:20:02.632" v="551" actId="478"/>
          <ac:spMkLst>
            <pc:docMk/>
            <pc:sldMk cId="3667098473" sldId="343"/>
            <ac:spMk id="54" creationId="{9D1FD484-99D8-44C9-866F-9CB200AEE6DE}"/>
          </ac:spMkLst>
        </pc:spChg>
        <pc:spChg chg="del">
          <ac:chgData name="Ilektra" userId="31451ed9-3340-4d38-be88-712f436ba205" providerId="ADAL" clId="{845BC005-E6A3-49D3-9A9A-31D876C811E0}" dt="2021-10-11T11:20:02.632" v="551" actId="478"/>
          <ac:spMkLst>
            <pc:docMk/>
            <pc:sldMk cId="3667098473" sldId="343"/>
            <ac:spMk id="56" creationId="{61397932-169B-49A9-AA2B-7BA3A43BDB5E}"/>
          </ac:spMkLst>
        </pc:spChg>
        <pc:spChg chg="del mod">
          <ac:chgData name="Ilektra" userId="31451ed9-3340-4d38-be88-712f436ba205" providerId="ADAL" clId="{845BC005-E6A3-49D3-9A9A-31D876C811E0}" dt="2021-10-11T11:32:51.391" v="704" actId="478"/>
          <ac:spMkLst>
            <pc:docMk/>
            <pc:sldMk cId="3667098473" sldId="343"/>
            <ac:spMk id="57" creationId="{12E27014-47BF-46CF-A395-19EAB33DD277}"/>
          </ac:spMkLst>
        </pc:spChg>
        <pc:spChg chg="mod">
          <ac:chgData name="Ilektra" userId="31451ed9-3340-4d38-be88-712f436ba205" providerId="ADAL" clId="{845BC005-E6A3-49D3-9A9A-31D876C811E0}" dt="2021-10-12T11:36:01.622" v="2078" actId="1076"/>
          <ac:spMkLst>
            <pc:docMk/>
            <pc:sldMk cId="3667098473" sldId="343"/>
            <ac:spMk id="58" creationId="{5C58B428-E945-47F7-B15A-ADE51485C798}"/>
          </ac:spMkLst>
        </pc:spChg>
        <pc:spChg chg="mod">
          <ac:chgData name="Ilektra" userId="31451ed9-3340-4d38-be88-712f436ba205" providerId="ADAL" clId="{845BC005-E6A3-49D3-9A9A-31D876C811E0}" dt="2021-10-18T09:15:57.296" v="8278" actId="14100"/>
          <ac:spMkLst>
            <pc:docMk/>
            <pc:sldMk cId="3667098473" sldId="343"/>
            <ac:spMk id="59" creationId="{0E855671-A713-4BDE-9386-727451DEC363}"/>
          </ac:spMkLst>
        </pc:spChg>
        <pc:spChg chg="mod">
          <ac:chgData name="Ilektra" userId="31451ed9-3340-4d38-be88-712f436ba205" providerId="ADAL" clId="{845BC005-E6A3-49D3-9A9A-31D876C811E0}" dt="2021-10-11T11:34:39.897" v="817" actId="1037"/>
          <ac:spMkLst>
            <pc:docMk/>
            <pc:sldMk cId="3667098473" sldId="343"/>
            <ac:spMk id="60" creationId="{8EBEE96F-A216-47BF-9ADD-C592F6441EA1}"/>
          </ac:spMkLst>
        </pc:spChg>
        <pc:spChg chg="mod">
          <ac:chgData name="Ilektra" userId="31451ed9-3340-4d38-be88-712f436ba205" providerId="ADAL" clId="{845BC005-E6A3-49D3-9A9A-31D876C811E0}" dt="2021-10-12T11:36:07.138" v="2079" actId="1076"/>
          <ac:spMkLst>
            <pc:docMk/>
            <pc:sldMk cId="3667098473" sldId="343"/>
            <ac:spMk id="61" creationId="{052086DD-4B47-4A6B-ABF1-11C927D02BFB}"/>
          </ac:spMkLst>
        </pc:spChg>
        <pc:spChg chg="add mod">
          <ac:chgData name="Ilektra" userId="31451ed9-3340-4d38-be88-712f436ba205" providerId="ADAL" clId="{845BC005-E6A3-49D3-9A9A-31D876C811E0}" dt="2021-10-12T11:34:18.020" v="2043" actId="20577"/>
          <ac:spMkLst>
            <pc:docMk/>
            <pc:sldMk cId="3667098473" sldId="343"/>
            <ac:spMk id="63" creationId="{E97AEA98-E62B-4A23-AFF7-768B9FB972FC}"/>
          </ac:spMkLst>
        </pc:spChg>
        <pc:spChg chg="del mod">
          <ac:chgData name="Ilektra" userId="31451ed9-3340-4d38-be88-712f436ba205" providerId="ADAL" clId="{845BC005-E6A3-49D3-9A9A-31D876C811E0}" dt="2021-10-11T11:16:47.162" v="496" actId="478"/>
          <ac:spMkLst>
            <pc:docMk/>
            <pc:sldMk cId="3667098473" sldId="343"/>
            <ac:spMk id="68" creationId="{AC7A5DC4-AE1A-4A52-B8AE-DE901D75A8C0}"/>
          </ac:spMkLst>
        </pc:spChg>
        <pc:spChg chg="add del mod">
          <ac:chgData name="Ilektra" userId="31451ed9-3340-4d38-be88-712f436ba205" providerId="ADAL" clId="{845BC005-E6A3-49D3-9A9A-31D876C811E0}" dt="2021-10-11T11:44:31.169" v="1103" actId="1037"/>
          <ac:spMkLst>
            <pc:docMk/>
            <pc:sldMk cId="3667098473" sldId="343"/>
            <ac:spMk id="72" creationId="{8740B119-CD43-484D-8D81-A10D558CACCD}"/>
          </ac:spMkLst>
        </pc:spChg>
        <pc:spChg chg="add del mod">
          <ac:chgData name="Ilektra" userId="31451ed9-3340-4d38-be88-712f436ba205" providerId="ADAL" clId="{845BC005-E6A3-49D3-9A9A-31D876C811E0}" dt="2021-10-11T11:18:17.683" v="530"/>
          <ac:spMkLst>
            <pc:docMk/>
            <pc:sldMk cId="3667098473" sldId="343"/>
            <ac:spMk id="73" creationId="{1B75F994-773C-43CE-A15D-1FD547E596D0}"/>
          </ac:spMkLst>
        </pc:spChg>
        <pc:spChg chg="add del mod">
          <ac:chgData name="Ilektra" userId="31451ed9-3340-4d38-be88-712f436ba205" providerId="ADAL" clId="{845BC005-E6A3-49D3-9A9A-31D876C811E0}" dt="2021-10-11T11:18:17.683" v="530"/>
          <ac:spMkLst>
            <pc:docMk/>
            <pc:sldMk cId="3667098473" sldId="343"/>
            <ac:spMk id="75" creationId="{D394EA27-1E37-4551-AB4A-4CBF44FA19B9}"/>
          </ac:spMkLst>
        </pc:spChg>
        <pc:spChg chg="add del mod">
          <ac:chgData name="Ilektra" userId="31451ed9-3340-4d38-be88-712f436ba205" providerId="ADAL" clId="{845BC005-E6A3-49D3-9A9A-31D876C811E0}" dt="2021-10-11T11:19:14.336" v="541" actId="478"/>
          <ac:spMkLst>
            <pc:docMk/>
            <pc:sldMk cId="3667098473" sldId="343"/>
            <ac:spMk id="78" creationId="{9A6FB248-4B88-490F-85F0-D2490953F3F9}"/>
          </ac:spMkLst>
        </pc:spChg>
        <pc:spChg chg="add mod">
          <ac:chgData name="Ilektra" userId="31451ed9-3340-4d38-be88-712f436ba205" providerId="ADAL" clId="{845BC005-E6A3-49D3-9A9A-31D876C811E0}" dt="2021-10-13T10:41:35.628" v="2663" actId="20577"/>
          <ac:spMkLst>
            <pc:docMk/>
            <pc:sldMk cId="3667098473" sldId="343"/>
            <ac:spMk id="79" creationId="{78398F1D-07CC-43B2-8F6B-5FDC1906FD64}"/>
          </ac:spMkLst>
        </pc:spChg>
        <pc:spChg chg="add mod">
          <ac:chgData name="Ilektra" userId="31451ed9-3340-4d38-be88-712f436ba205" providerId="ADAL" clId="{845BC005-E6A3-49D3-9A9A-31D876C811E0}" dt="2021-10-11T11:44:25.079" v="1101" actId="1037"/>
          <ac:spMkLst>
            <pc:docMk/>
            <pc:sldMk cId="3667098473" sldId="343"/>
            <ac:spMk id="80" creationId="{4A51444B-9870-4C56-90C0-3B28C17D522C}"/>
          </ac:spMkLst>
        </pc:spChg>
        <pc:spChg chg="add mod">
          <ac:chgData name="Ilektra" userId="31451ed9-3340-4d38-be88-712f436ba205" providerId="ADAL" clId="{845BC005-E6A3-49D3-9A9A-31D876C811E0}" dt="2021-10-11T11:29:02.343" v="665" actId="1076"/>
          <ac:spMkLst>
            <pc:docMk/>
            <pc:sldMk cId="3667098473" sldId="343"/>
            <ac:spMk id="81" creationId="{2C468A94-FFB9-4D67-99DA-4CE0EB443C8F}"/>
          </ac:spMkLst>
        </pc:spChg>
        <pc:spChg chg="add mod">
          <ac:chgData name="Ilektra" userId="31451ed9-3340-4d38-be88-712f436ba205" providerId="ADAL" clId="{845BC005-E6A3-49D3-9A9A-31D876C811E0}" dt="2021-10-13T10:30:04.940" v="2643" actId="1076"/>
          <ac:spMkLst>
            <pc:docMk/>
            <pc:sldMk cId="3667098473" sldId="343"/>
            <ac:spMk id="82" creationId="{A7186E44-3597-422F-916B-F477DA1B9DB5}"/>
          </ac:spMkLst>
        </pc:spChg>
        <pc:spChg chg="add mod">
          <ac:chgData name="Ilektra" userId="31451ed9-3340-4d38-be88-712f436ba205" providerId="ADAL" clId="{845BC005-E6A3-49D3-9A9A-31D876C811E0}" dt="2021-10-11T11:44:41.892" v="1105" actId="1037"/>
          <ac:spMkLst>
            <pc:docMk/>
            <pc:sldMk cId="3667098473" sldId="343"/>
            <ac:spMk id="83" creationId="{97BD3E1B-B4AA-4F19-B1CE-66AEF91B29AD}"/>
          </ac:spMkLst>
        </pc:spChg>
        <pc:spChg chg="add del mod">
          <ac:chgData name="Ilektra" userId="31451ed9-3340-4d38-be88-712f436ba205" providerId="ADAL" clId="{845BC005-E6A3-49D3-9A9A-31D876C811E0}" dt="2021-10-12T11:35:37.864" v="2077" actId="478"/>
          <ac:spMkLst>
            <pc:docMk/>
            <pc:sldMk cId="3667098473" sldId="343"/>
            <ac:spMk id="84" creationId="{21062D8D-AF38-479F-9A23-A3DD5906478F}"/>
          </ac:spMkLst>
        </pc:spChg>
        <pc:spChg chg="add del mod">
          <ac:chgData name="Ilektra" userId="31451ed9-3340-4d38-be88-712f436ba205" providerId="ADAL" clId="{845BC005-E6A3-49D3-9A9A-31D876C811E0}" dt="2021-10-12T13:39:31.309" v="2535" actId="478"/>
          <ac:spMkLst>
            <pc:docMk/>
            <pc:sldMk cId="3667098473" sldId="343"/>
            <ac:spMk id="85" creationId="{CD2C6D46-3213-4022-BA3B-7D1CA69728E6}"/>
          </ac:spMkLst>
        </pc:spChg>
        <pc:spChg chg="add del mod">
          <ac:chgData name="Ilektra" userId="31451ed9-3340-4d38-be88-712f436ba205" providerId="ADAL" clId="{845BC005-E6A3-49D3-9A9A-31D876C811E0}" dt="2021-10-11T11:52:44.712" v="1240" actId="478"/>
          <ac:spMkLst>
            <pc:docMk/>
            <pc:sldMk cId="3667098473" sldId="343"/>
            <ac:spMk id="86" creationId="{DF9BAA9B-E002-4C7E-B653-FDF56AF3E088}"/>
          </ac:spMkLst>
        </pc:spChg>
        <pc:spChg chg="add del mod">
          <ac:chgData name="Ilektra" userId="31451ed9-3340-4d38-be88-712f436ba205" providerId="ADAL" clId="{845BC005-E6A3-49D3-9A9A-31D876C811E0}" dt="2021-10-12T11:35:35.723" v="2076" actId="478"/>
          <ac:spMkLst>
            <pc:docMk/>
            <pc:sldMk cId="3667098473" sldId="343"/>
            <ac:spMk id="87" creationId="{08818425-8F0F-4BF5-B3ED-0E0AB7B0F97E}"/>
          </ac:spMkLst>
        </pc:spChg>
        <pc:spChg chg="add del mod">
          <ac:chgData name="Ilektra" userId="31451ed9-3340-4d38-be88-712f436ba205" providerId="ADAL" clId="{845BC005-E6A3-49D3-9A9A-31D876C811E0}" dt="2021-10-12T11:36:41.338" v="2083" actId="478"/>
          <ac:spMkLst>
            <pc:docMk/>
            <pc:sldMk cId="3667098473" sldId="343"/>
            <ac:spMk id="88" creationId="{E2BFDCE7-06B7-490A-9BA6-43D64D599A68}"/>
          </ac:spMkLst>
        </pc:spChg>
        <pc:spChg chg="add mod">
          <ac:chgData name="Ilektra" userId="31451ed9-3340-4d38-be88-712f436ba205" providerId="ADAL" clId="{845BC005-E6A3-49D3-9A9A-31D876C811E0}" dt="2021-10-11T11:43:53.750" v="1091" actId="1037"/>
          <ac:spMkLst>
            <pc:docMk/>
            <pc:sldMk cId="3667098473" sldId="343"/>
            <ac:spMk id="89" creationId="{10E2EEFD-A132-4642-B469-A2E7E8889C41}"/>
          </ac:spMkLst>
        </pc:spChg>
        <pc:spChg chg="add del mod">
          <ac:chgData name="Ilektra" userId="31451ed9-3340-4d38-be88-712f436ba205" providerId="ADAL" clId="{845BC005-E6A3-49D3-9A9A-31D876C811E0}" dt="2021-10-11T11:35:13.152" v="846" actId="478"/>
          <ac:spMkLst>
            <pc:docMk/>
            <pc:sldMk cId="3667098473" sldId="343"/>
            <ac:spMk id="90" creationId="{A9F65190-9D52-4FCE-AD4B-0D094A10B94B}"/>
          </ac:spMkLst>
        </pc:spChg>
        <pc:spChg chg="add mod">
          <ac:chgData name="Ilektra" userId="31451ed9-3340-4d38-be88-712f436ba205" providerId="ADAL" clId="{845BC005-E6A3-49D3-9A9A-31D876C811E0}" dt="2021-10-11T11:44:42.963" v="1106" actId="1076"/>
          <ac:spMkLst>
            <pc:docMk/>
            <pc:sldMk cId="3667098473" sldId="343"/>
            <ac:spMk id="91" creationId="{76675E86-042E-434D-8B8E-4F44A80A276B}"/>
          </ac:spMkLst>
        </pc:spChg>
        <pc:spChg chg="add mod">
          <ac:chgData name="Ilektra" userId="31451ed9-3340-4d38-be88-712f436ba205" providerId="ADAL" clId="{845BC005-E6A3-49D3-9A9A-31D876C811E0}" dt="2021-10-11T11:44:41.892" v="1105" actId="1037"/>
          <ac:spMkLst>
            <pc:docMk/>
            <pc:sldMk cId="3667098473" sldId="343"/>
            <ac:spMk id="92" creationId="{265BEEB5-065D-45A2-A047-21C934FBD1C5}"/>
          </ac:spMkLst>
        </pc:spChg>
        <pc:spChg chg="add mod">
          <ac:chgData name="Ilektra" userId="31451ed9-3340-4d38-be88-712f436ba205" providerId="ADAL" clId="{845BC005-E6A3-49D3-9A9A-31D876C811E0}" dt="2021-10-11T13:21:13.016" v="1375" actId="1036"/>
          <ac:spMkLst>
            <pc:docMk/>
            <pc:sldMk cId="3667098473" sldId="343"/>
            <ac:spMk id="93" creationId="{07177B4D-BA53-432D-93C0-C2A9EF02F1F1}"/>
          </ac:spMkLst>
        </pc:spChg>
        <pc:spChg chg="add del mod">
          <ac:chgData name="Ilektra" userId="31451ed9-3340-4d38-be88-712f436ba205" providerId="ADAL" clId="{845BC005-E6A3-49D3-9A9A-31D876C811E0}" dt="2021-10-11T11:36:54.986" v="910" actId="21"/>
          <ac:spMkLst>
            <pc:docMk/>
            <pc:sldMk cId="3667098473" sldId="343"/>
            <ac:spMk id="95" creationId="{C51D8728-2163-4FF5-9A25-DC8D899F2C46}"/>
          </ac:spMkLst>
        </pc:spChg>
        <pc:spChg chg="add del mod">
          <ac:chgData name="Ilektra" userId="31451ed9-3340-4d38-be88-712f436ba205" providerId="ADAL" clId="{845BC005-E6A3-49D3-9A9A-31D876C811E0}" dt="2021-10-11T11:36:54.986" v="910" actId="21"/>
          <ac:spMkLst>
            <pc:docMk/>
            <pc:sldMk cId="3667098473" sldId="343"/>
            <ac:spMk id="96" creationId="{560F8778-A14E-42E9-AD55-3D4BA40772A7}"/>
          </ac:spMkLst>
        </pc:spChg>
        <pc:spChg chg="add mod">
          <ac:chgData name="Ilektra" userId="31451ed9-3340-4d38-be88-712f436ba205" providerId="ADAL" clId="{845BC005-E6A3-49D3-9A9A-31D876C811E0}" dt="2021-10-11T11:38:08.671" v="983" actId="1076"/>
          <ac:spMkLst>
            <pc:docMk/>
            <pc:sldMk cId="3667098473" sldId="343"/>
            <ac:spMk id="97" creationId="{6CAADE75-6D52-463A-B9FD-0BC815EC9935}"/>
          </ac:spMkLst>
        </pc:spChg>
        <pc:spChg chg="add mod">
          <ac:chgData name="Ilektra" userId="31451ed9-3340-4d38-be88-712f436ba205" providerId="ADAL" clId="{845BC005-E6A3-49D3-9A9A-31D876C811E0}" dt="2021-10-11T11:37:59.846" v="982" actId="1036"/>
          <ac:spMkLst>
            <pc:docMk/>
            <pc:sldMk cId="3667098473" sldId="343"/>
            <ac:spMk id="98" creationId="{542FBFAC-E831-45A8-A559-6DB39FD7A52C}"/>
          </ac:spMkLst>
        </pc:spChg>
        <pc:spChg chg="add mod">
          <ac:chgData name="Ilektra" userId="31451ed9-3340-4d38-be88-712f436ba205" providerId="ADAL" clId="{845BC005-E6A3-49D3-9A9A-31D876C811E0}" dt="2021-10-11T13:21:13.016" v="1375" actId="1036"/>
          <ac:spMkLst>
            <pc:docMk/>
            <pc:sldMk cId="3667098473" sldId="343"/>
            <ac:spMk id="99" creationId="{B2E99D75-20DB-440C-845D-CC5231315A56}"/>
          </ac:spMkLst>
        </pc:spChg>
        <pc:spChg chg="add mod">
          <ac:chgData name="Ilektra" userId="31451ed9-3340-4d38-be88-712f436ba205" providerId="ADAL" clId="{845BC005-E6A3-49D3-9A9A-31D876C811E0}" dt="2021-10-11T11:38:21.009" v="984" actId="571"/>
          <ac:spMkLst>
            <pc:docMk/>
            <pc:sldMk cId="3667098473" sldId="343"/>
            <ac:spMk id="102" creationId="{796BE5B9-987B-463D-BF31-A0683921B063}"/>
          </ac:spMkLst>
        </pc:spChg>
        <pc:spChg chg="add del mod">
          <ac:chgData name="Ilektra" userId="31451ed9-3340-4d38-be88-712f436ba205" providerId="ADAL" clId="{845BC005-E6A3-49D3-9A9A-31D876C811E0}" dt="2021-10-11T11:43:31.274" v="1082" actId="1076"/>
          <ac:spMkLst>
            <pc:docMk/>
            <pc:sldMk cId="3667098473" sldId="343"/>
            <ac:spMk id="103" creationId="{7B48570A-D34A-4C8D-B332-343144E17418}"/>
          </ac:spMkLst>
        </pc:spChg>
        <pc:spChg chg="add del mod">
          <ac:chgData name="Ilektra" userId="31451ed9-3340-4d38-be88-712f436ba205" providerId="ADAL" clId="{845BC005-E6A3-49D3-9A9A-31D876C811E0}" dt="2021-10-12T13:38:10.410" v="2514" actId="478"/>
          <ac:spMkLst>
            <pc:docMk/>
            <pc:sldMk cId="3667098473" sldId="343"/>
            <ac:spMk id="104" creationId="{2C28605C-07CA-42F7-B4E4-B4AC0B0EB3CD}"/>
          </ac:spMkLst>
        </pc:spChg>
        <pc:spChg chg="add del mod">
          <ac:chgData name="Ilektra" userId="31451ed9-3340-4d38-be88-712f436ba205" providerId="ADAL" clId="{845BC005-E6A3-49D3-9A9A-31D876C811E0}" dt="2021-10-11T11:49:44.675" v="1186" actId="478"/>
          <ac:spMkLst>
            <pc:docMk/>
            <pc:sldMk cId="3667098473" sldId="343"/>
            <ac:spMk id="105" creationId="{247F5F43-F2B3-4F25-879C-A3A48144B5C4}"/>
          </ac:spMkLst>
        </pc:spChg>
        <pc:spChg chg="add mod">
          <ac:chgData name="Ilektra" userId="31451ed9-3340-4d38-be88-712f436ba205" providerId="ADAL" clId="{845BC005-E6A3-49D3-9A9A-31D876C811E0}" dt="2021-10-11T13:21:13.016" v="1375" actId="1036"/>
          <ac:spMkLst>
            <pc:docMk/>
            <pc:sldMk cId="3667098473" sldId="343"/>
            <ac:spMk id="107" creationId="{186120A9-E0A4-4D4C-8301-9B03A5AFBC39}"/>
          </ac:spMkLst>
        </pc:spChg>
        <pc:grpChg chg="add mod">
          <ac:chgData name="Ilektra" userId="31451ed9-3340-4d38-be88-712f436ba205" providerId="ADAL" clId="{845BC005-E6A3-49D3-9A9A-31D876C811E0}" dt="2021-10-13T10:41:52.357" v="2666" actId="1035"/>
          <ac:grpSpMkLst>
            <pc:docMk/>
            <pc:sldMk cId="3667098473" sldId="343"/>
            <ac:grpSpMk id="6" creationId="{CABEE375-0A30-4194-B08F-3EB1DE9171BB}"/>
          </ac:grpSpMkLst>
        </pc:grpChg>
        <pc:picChg chg="add del mod">
          <ac:chgData name="Ilektra" userId="31451ed9-3340-4d38-be88-712f436ba205" providerId="ADAL" clId="{845BC005-E6A3-49D3-9A9A-31D876C811E0}" dt="2021-10-13T08:56:25.623" v="2606" actId="478"/>
          <ac:picMkLst>
            <pc:docMk/>
            <pc:sldMk cId="3667098473" sldId="343"/>
            <ac:picMk id="5" creationId="{0B031063-D835-4267-9DD9-9C8F0A0ACA51}"/>
          </ac:picMkLst>
        </pc:picChg>
        <pc:picChg chg="del mod">
          <ac:chgData name="Ilektra" userId="31451ed9-3340-4d38-be88-712f436ba205" providerId="ADAL" clId="{845BC005-E6A3-49D3-9A9A-31D876C811E0}" dt="2021-10-11T11:28:53.578" v="662" actId="478"/>
          <ac:picMkLst>
            <pc:docMk/>
            <pc:sldMk cId="3667098473" sldId="343"/>
            <ac:picMk id="64" creationId="{251B19FD-F51D-4FA3-B890-7F481DFA8D66}"/>
          </ac:picMkLst>
        </pc:picChg>
        <pc:picChg chg="del">
          <ac:chgData name="Ilektra" userId="31451ed9-3340-4d38-be88-712f436ba205" providerId="ADAL" clId="{845BC005-E6A3-49D3-9A9A-31D876C811E0}" dt="2021-10-11T11:16:36.080" v="494" actId="478"/>
          <ac:picMkLst>
            <pc:docMk/>
            <pc:sldMk cId="3667098473" sldId="343"/>
            <ac:picMk id="65" creationId="{66CBEEAF-3DC5-452D-8A2D-9BCFEF3CAD67}"/>
          </ac:picMkLst>
        </pc:picChg>
        <pc:picChg chg="del mod">
          <ac:chgData name="Ilektra" userId="31451ed9-3340-4d38-be88-712f436ba205" providerId="ADAL" clId="{845BC005-E6A3-49D3-9A9A-31D876C811E0}" dt="2021-10-11T11:19:26.543" v="548" actId="478"/>
          <ac:picMkLst>
            <pc:docMk/>
            <pc:sldMk cId="3667098473" sldId="343"/>
            <ac:picMk id="66" creationId="{5AE9B792-907D-4135-8E37-534849B9B574}"/>
          </ac:picMkLst>
        </pc:picChg>
        <pc:picChg chg="del mod">
          <ac:chgData name="Ilektra" userId="31451ed9-3340-4d38-be88-712f436ba205" providerId="ADAL" clId="{845BC005-E6A3-49D3-9A9A-31D876C811E0}" dt="2021-10-11T11:20:02.632" v="551" actId="478"/>
          <ac:picMkLst>
            <pc:docMk/>
            <pc:sldMk cId="3667098473" sldId="343"/>
            <ac:picMk id="67" creationId="{09456172-27A1-47DF-ADB0-F4B7EC36668F}"/>
          </ac:picMkLst>
        </pc:picChg>
        <pc:picChg chg="add del mod">
          <ac:chgData name="Ilektra" userId="31451ed9-3340-4d38-be88-712f436ba205" providerId="ADAL" clId="{845BC005-E6A3-49D3-9A9A-31D876C811E0}" dt="2021-10-11T11:17:57.914" v="522" actId="478"/>
          <ac:picMkLst>
            <pc:docMk/>
            <pc:sldMk cId="3667098473" sldId="343"/>
            <ac:picMk id="69" creationId="{5A92CEF5-675B-40D0-99C8-08BBEE3116F6}"/>
          </ac:picMkLst>
        </pc:picChg>
        <pc:picChg chg="add del mod">
          <ac:chgData name="Ilektra" userId="31451ed9-3340-4d38-be88-712f436ba205" providerId="ADAL" clId="{845BC005-E6A3-49D3-9A9A-31D876C811E0}" dt="2021-10-11T11:28:42.339" v="659" actId="478"/>
          <ac:picMkLst>
            <pc:docMk/>
            <pc:sldMk cId="3667098473" sldId="343"/>
            <ac:picMk id="70" creationId="{0979582C-A118-4AA3-8F70-A698E3806C88}"/>
          </ac:picMkLst>
        </pc:picChg>
        <pc:picChg chg="add del mod">
          <ac:chgData name="Ilektra" userId="31451ed9-3340-4d38-be88-712f436ba205" providerId="ADAL" clId="{845BC005-E6A3-49D3-9A9A-31D876C811E0}" dt="2021-10-11T11:19:21.591" v="545" actId="478"/>
          <ac:picMkLst>
            <pc:docMk/>
            <pc:sldMk cId="3667098473" sldId="343"/>
            <ac:picMk id="76" creationId="{1EAE759D-A360-442B-89C8-94143532FE2F}"/>
          </ac:picMkLst>
        </pc:picChg>
        <pc:picChg chg="add del mod">
          <ac:chgData name="Ilektra" userId="31451ed9-3340-4d38-be88-712f436ba205" providerId="ADAL" clId="{845BC005-E6A3-49D3-9A9A-31D876C811E0}" dt="2021-10-11T11:52:17.853" v="1236" actId="21"/>
          <ac:picMkLst>
            <pc:docMk/>
            <pc:sldMk cId="3667098473" sldId="343"/>
            <ac:picMk id="109" creationId="{D9C643B3-8144-47F9-8A1B-24AE2FD0A119}"/>
          </ac:picMkLst>
        </pc:picChg>
        <pc:picChg chg="add del mod">
          <ac:chgData name="Ilektra" userId="31451ed9-3340-4d38-be88-712f436ba205" providerId="ADAL" clId="{845BC005-E6A3-49D3-9A9A-31D876C811E0}" dt="2021-10-11T11:52:44.181" v="1239"/>
          <ac:picMkLst>
            <pc:docMk/>
            <pc:sldMk cId="3667098473" sldId="343"/>
            <ac:picMk id="110" creationId="{976C0A9B-7D50-4F23-8C67-C71581C29FB5}"/>
          </ac:picMkLst>
        </pc:picChg>
        <pc:picChg chg="add mod">
          <ac:chgData name="Ilektra" userId="31451ed9-3340-4d38-be88-712f436ba205" providerId="ADAL" clId="{845BC005-E6A3-49D3-9A9A-31D876C811E0}" dt="2021-10-11T13:21:13.016" v="1375" actId="1036"/>
          <ac:picMkLst>
            <pc:docMk/>
            <pc:sldMk cId="3667098473" sldId="343"/>
            <ac:picMk id="111" creationId="{364E8957-7B9C-4644-939B-ABD525ABB375}"/>
          </ac:picMkLst>
        </pc:picChg>
        <pc:cxnChg chg="mod">
          <ac:chgData name="Ilektra" userId="31451ed9-3340-4d38-be88-712f436ba205" providerId="ADAL" clId="{845BC005-E6A3-49D3-9A9A-31D876C811E0}" dt="2021-10-11T11:34:30.042" v="795" actId="14100"/>
          <ac:cxnSpMkLst>
            <pc:docMk/>
            <pc:sldMk cId="3667098473" sldId="343"/>
            <ac:cxnSpMk id="33" creationId="{43847594-005B-40A2-AB22-1EE8CB92D814}"/>
          </ac:cxnSpMkLst>
        </pc:cxnChg>
        <pc:cxnChg chg="add del mod">
          <ac:chgData name="Ilektra" userId="31451ed9-3340-4d38-be88-712f436ba205" providerId="ADAL" clId="{845BC005-E6A3-49D3-9A9A-31D876C811E0}" dt="2021-10-11T13:21:37.649" v="1386" actId="1036"/>
          <ac:cxnSpMkLst>
            <pc:docMk/>
            <pc:sldMk cId="3667098473" sldId="343"/>
            <ac:cxnSpMk id="42" creationId="{4DE8F5E0-4A70-482B-87FC-788A387CD33E}"/>
          </ac:cxnSpMkLst>
        </pc:cxnChg>
        <pc:cxnChg chg="del">
          <ac:chgData name="Ilektra" userId="31451ed9-3340-4d38-be88-712f436ba205" providerId="ADAL" clId="{845BC005-E6A3-49D3-9A9A-31D876C811E0}" dt="2021-10-11T11:18:03.586" v="523" actId="21"/>
          <ac:cxnSpMkLst>
            <pc:docMk/>
            <pc:sldMk cId="3667098473" sldId="343"/>
            <ac:cxnSpMk id="43" creationId="{DE37C383-B9F7-45A1-86DD-F533D719DE96}"/>
          </ac:cxnSpMkLst>
        </pc:cxnChg>
        <pc:cxnChg chg="mod">
          <ac:chgData name="Ilektra" userId="31451ed9-3340-4d38-be88-712f436ba205" providerId="ADAL" clId="{845BC005-E6A3-49D3-9A9A-31D876C811E0}" dt="2021-10-11T13:21:42.369" v="1389" actId="1036"/>
          <ac:cxnSpMkLst>
            <pc:docMk/>
            <pc:sldMk cId="3667098473" sldId="343"/>
            <ac:cxnSpMk id="44" creationId="{6EF17EFE-69ED-4E40-BC24-10747CA5293D}"/>
          </ac:cxnSpMkLst>
        </pc:cxnChg>
        <pc:cxnChg chg="add del mod">
          <ac:chgData name="Ilektra" userId="31451ed9-3340-4d38-be88-712f436ba205" providerId="ADAL" clId="{845BC005-E6A3-49D3-9A9A-31D876C811E0}" dt="2021-10-12T11:36:33.807" v="2082" actId="478"/>
          <ac:cxnSpMkLst>
            <pc:docMk/>
            <pc:sldMk cId="3667098473" sldId="343"/>
            <ac:cxnSpMk id="45" creationId="{CD559C44-E172-4710-A5DE-B29F4D02AD2A}"/>
          </ac:cxnSpMkLst>
        </pc:cxnChg>
        <pc:cxnChg chg="del">
          <ac:chgData name="Ilektra" userId="31451ed9-3340-4d38-be88-712f436ba205" providerId="ADAL" clId="{845BC005-E6A3-49D3-9A9A-31D876C811E0}" dt="2021-10-11T11:20:05.922" v="553" actId="478"/>
          <ac:cxnSpMkLst>
            <pc:docMk/>
            <pc:sldMk cId="3667098473" sldId="343"/>
            <ac:cxnSpMk id="55" creationId="{B715E27A-EE74-48A8-8342-A4D7DEDD80D5}"/>
          </ac:cxnSpMkLst>
        </pc:cxnChg>
        <pc:cxnChg chg="add del mod">
          <ac:chgData name="Ilektra" userId="31451ed9-3340-4d38-be88-712f436ba205" providerId="ADAL" clId="{845BC005-E6A3-49D3-9A9A-31D876C811E0}" dt="2021-10-11T13:21:13.016" v="1375" actId="1036"/>
          <ac:cxnSpMkLst>
            <pc:docMk/>
            <pc:sldMk cId="3667098473" sldId="343"/>
            <ac:cxnSpMk id="71" creationId="{5025CA49-7C93-419A-AB16-F63D4C45C04A}"/>
          </ac:cxnSpMkLst>
        </pc:cxnChg>
        <pc:cxnChg chg="add del mod">
          <ac:chgData name="Ilektra" userId="31451ed9-3340-4d38-be88-712f436ba205" providerId="ADAL" clId="{845BC005-E6A3-49D3-9A9A-31D876C811E0}" dt="2021-10-11T11:18:17.683" v="530"/>
          <ac:cxnSpMkLst>
            <pc:docMk/>
            <pc:sldMk cId="3667098473" sldId="343"/>
            <ac:cxnSpMk id="74" creationId="{77CFACD2-6457-4F56-9398-2D3DDDB38115}"/>
          </ac:cxnSpMkLst>
        </pc:cxnChg>
        <pc:cxnChg chg="add del mod">
          <ac:chgData name="Ilektra" userId="31451ed9-3340-4d38-be88-712f436ba205" providerId="ADAL" clId="{845BC005-E6A3-49D3-9A9A-31D876C811E0}" dt="2021-10-11T11:19:16.742" v="542" actId="478"/>
          <ac:cxnSpMkLst>
            <pc:docMk/>
            <pc:sldMk cId="3667098473" sldId="343"/>
            <ac:cxnSpMk id="77" creationId="{8E686A52-20D2-4140-90FB-3206357EF61F}"/>
          </ac:cxnSpMkLst>
        </pc:cxnChg>
        <pc:cxnChg chg="add del mod">
          <ac:chgData name="Ilektra" userId="31451ed9-3340-4d38-be88-712f436ba205" providerId="ADAL" clId="{845BC005-E6A3-49D3-9A9A-31D876C811E0}" dt="2021-10-11T13:20:40.491" v="1367" actId="478"/>
          <ac:cxnSpMkLst>
            <pc:docMk/>
            <pc:sldMk cId="3667098473" sldId="343"/>
            <ac:cxnSpMk id="94" creationId="{51D3B91B-8235-45EC-B08F-111CCDCCB7AC}"/>
          </ac:cxnSpMkLst>
        </pc:cxnChg>
        <pc:cxnChg chg="add del mod">
          <ac:chgData name="Ilektra" userId="31451ed9-3340-4d38-be88-712f436ba205" providerId="ADAL" clId="{845BC005-E6A3-49D3-9A9A-31D876C811E0}" dt="2021-10-11T13:19:21.343" v="1316" actId="478"/>
          <ac:cxnSpMkLst>
            <pc:docMk/>
            <pc:sldMk cId="3667098473" sldId="343"/>
            <ac:cxnSpMk id="100" creationId="{E63C9EFA-B16C-406D-B388-8DF86575A13A}"/>
          </ac:cxnSpMkLst>
        </pc:cxnChg>
        <pc:cxnChg chg="add del mod">
          <ac:chgData name="Ilektra" userId="31451ed9-3340-4d38-be88-712f436ba205" providerId="ADAL" clId="{845BC005-E6A3-49D3-9A9A-31D876C811E0}" dt="2021-10-11T13:19:21.343" v="1316" actId="478"/>
          <ac:cxnSpMkLst>
            <pc:docMk/>
            <pc:sldMk cId="3667098473" sldId="343"/>
            <ac:cxnSpMk id="101" creationId="{B193458C-16A1-4A43-B8B3-BDB5AB93D357}"/>
          </ac:cxnSpMkLst>
        </pc:cxnChg>
        <pc:cxnChg chg="add del mod">
          <ac:chgData name="Ilektra" userId="31451ed9-3340-4d38-be88-712f436ba205" providerId="ADAL" clId="{845BC005-E6A3-49D3-9A9A-31D876C811E0}" dt="2021-10-11T13:20:39.077" v="1366" actId="21"/>
          <ac:cxnSpMkLst>
            <pc:docMk/>
            <pc:sldMk cId="3667098473" sldId="343"/>
            <ac:cxnSpMk id="106" creationId="{B6B50E9C-8DCD-4081-99FD-098A4220F3C5}"/>
          </ac:cxnSpMkLst>
        </pc:cxnChg>
        <pc:cxnChg chg="add mod">
          <ac:chgData name="Ilektra" userId="31451ed9-3340-4d38-be88-712f436ba205" providerId="ADAL" clId="{845BC005-E6A3-49D3-9A9A-31D876C811E0}" dt="2021-10-11T13:21:17.617" v="1378" actId="1036"/>
          <ac:cxnSpMkLst>
            <pc:docMk/>
            <pc:sldMk cId="3667098473" sldId="343"/>
            <ac:cxnSpMk id="108" creationId="{709AE52A-D207-4499-8A8C-1DFDD98E579E}"/>
          </ac:cxnSpMkLst>
        </pc:cxnChg>
        <pc:cxnChg chg="add mod">
          <ac:chgData name="Ilektra" userId="31451ed9-3340-4d38-be88-712f436ba205" providerId="ADAL" clId="{845BC005-E6A3-49D3-9A9A-31D876C811E0}" dt="2021-10-11T13:21:13.016" v="1375" actId="1036"/>
          <ac:cxnSpMkLst>
            <pc:docMk/>
            <pc:sldMk cId="3667098473" sldId="343"/>
            <ac:cxnSpMk id="112" creationId="{ECF355AC-2409-4201-AF77-1CCECC810E85}"/>
          </ac:cxnSpMkLst>
        </pc:cxnChg>
      </pc:sldChg>
      <pc:sldChg chg="addSp delSp modSp add mod">
        <pc:chgData name="Ilektra" userId="31451ed9-3340-4d38-be88-712f436ba205" providerId="ADAL" clId="{845BC005-E6A3-49D3-9A9A-31D876C811E0}" dt="2021-10-18T09:14:51.177" v="8275" actId="20577"/>
        <pc:sldMkLst>
          <pc:docMk/>
          <pc:sldMk cId="2324515749" sldId="344"/>
        </pc:sldMkLst>
        <pc:spChg chg="mod">
          <ac:chgData name="Ilektra" userId="31451ed9-3340-4d38-be88-712f436ba205" providerId="ADAL" clId="{845BC005-E6A3-49D3-9A9A-31D876C811E0}" dt="2021-10-18T09:14:51.177" v="8275" actId="20577"/>
          <ac:spMkLst>
            <pc:docMk/>
            <pc:sldMk cId="2324515749" sldId="344"/>
            <ac:spMk id="3" creationId="{BDCA5C21-8B10-49E2-A840-B4A99E25E0E0}"/>
          </ac:spMkLst>
        </pc:spChg>
        <pc:spChg chg="add del">
          <ac:chgData name="Ilektra" userId="31451ed9-3340-4d38-be88-712f436ba205" providerId="ADAL" clId="{845BC005-E6A3-49D3-9A9A-31D876C811E0}" dt="2021-10-14T19:58:18.311" v="6312"/>
          <ac:spMkLst>
            <pc:docMk/>
            <pc:sldMk cId="2324515749" sldId="344"/>
            <ac:spMk id="5" creationId="{BADAA4CA-F37A-45F9-931F-8AF32BAB9E64}"/>
          </ac:spMkLst>
        </pc:spChg>
        <pc:picChg chg="add mod">
          <ac:chgData name="Ilektra" userId="31451ed9-3340-4d38-be88-712f436ba205" providerId="ADAL" clId="{845BC005-E6A3-49D3-9A9A-31D876C811E0}" dt="2021-10-18T07:22:32.912" v="7783"/>
          <ac:picMkLst>
            <pc:docMk/>
            <pc:sldMk cId="2324515749" sldId="344"/>
            <ac:picMk id="6" creationId="{8ADFFA19-D3F1-4EFE-A52A-E6969286E830}"/>
          </ac:picMkLst>
        </pc:picChg>
      </pc:sldChg>
      <pc:sldChg chg="addSp delSp modSp add del mod ord modNotesTx">
        <pc:chgData name="Ilektra" userId="31451ed9-3340-4d38-be88-712f436ba205" providerId="ADAL" clId="{845BC005-E6A3-49D3-9A9A-31D876C811E0}" dt="2021-10-18T09:09:08.928" v="8198" actId="20577"/>
        <pc:sldMkLst>
          <pc:docMk/>
          <pc:sldMk cId="3467882336" sldId="345"/>
        </pc:sldMkLst>
        <pc:spChg chg="mod">
          <ac:chgData name="Ilektra" userId="31451ed9-3340-4d38-be88-712f436ba205" providerId="ADAL" clId="{845BC005-E6A3-49D3-9A9A-31D876C811E0}" dt="2021-10-14T09:06:44.868" v="4971" actId="20577"/>
          <ac:spMkLst>
            <pc:docMk/>
            <pc:sldMk cId="3467882336" sldId="345"/>
            <ac:spMk id="2" creationId="{00000000-0000-0000-0000-000000000000}"/>
          </ac:spMkLst>
        </pc:spChg>
        <pc:spChg chg="mod">
          <ac:chgData name="Ilektra" userId="31451ed9-3340-4d38-be88-712f436ba205" providerId="ADAL" clId="{845BC005-E6A3-49D3-9A9A-31D876C811E0}" dt="2021-10-18T09:09:08.928" v="8198" actId="20577"/>
          <ac:spMkLst>
            <pc:docMk/>
            <pc:sldMk cId="3467882336" sldId="345"/>
            <ac:spMk id="3" creationId="{00000000-0000-0000-0000-000000000000}"/>
          </ac:spMkLst>
        </pc:spChg>
        <pc:spChg chg="add del">
          <ac:chgData name="Ilektra" userId="31451ed9-3340-4d38-be88-712f436ba205" providerId="ADAL" clId="{845BC005-E6A3-49D3-9A9A-31D876C811E0}" dt="2021-10-14T19:58:18.311" v="6312"/>
          <ac:spMkLst>
            <pc:docMk/>
            <pc:sldMk cId="3467882336" sldId="345"/>
            <ac:spMk id="5" creationId="{8E029AB5-2B1E-4DC4-AE20-D91447192159}"/>
          </ac:spMkLst>
        </pc:spChg>
        <pc:picChg chg="del mod">
          <ac:chgData name="Ilektra" userId="31451ed9-3340-4d38-be88-712f436ba205" providerId="ADAL" clId="{845BC005-E6A3-49D3-9A9A-31D876C811E0}" dt="2021-10-18T07:20:36.901" v="7734" actId="478"/>
          <ac:picMkLst>
            <pc:docMk/>
            <pc:sldMk cId="3467882336" sldId="345"/>
            <ac:picMk id="6" creationId="{00000000-0000-0000-0000-000000000000}"/>
          </ac:picMkLst>
        </pc:picChg>
        <pc:picChg chg="del">
          <ac:chgData name="Ilektra" userId="31451ed9-3340-4d38-be88-712f436ba205" providerId="ADAL" clId="{845BC005-E6A3-49D3-9A9A-31D876C811E0}" dt="2021-10-18T05:18:44.709" v="7331" actId="478"/>
          <ac:picMkLst>
            <pc:docMk/>
            <pc:sldMk cId="3467882336" sldId="345"/>
            <ac:picMk id="7" creationId="{5A6F1B19-43DA-4C02-9A1B-0FB29C1C0938}"/>
          </ac:picMkLst>
        </pc:picChg>
        <pc:picChg chg="add mod">
          <ac:chgData name="Ilektra" userId="31451ed9-3340-4d38-be88-712f436ba205" providerId="ADAL" clId="{845BC005-E6A3-49D3-9A9A-31D876C811E0}" dt="2021-10-18T07:20:37.529" v="7735"/>
          <ac:picMkLst>
            <pc:docMk/>
            <pc:sldMk cId="3467882336" sldId="345"/>
            <ac:picMk id="8" creationId="{868A653E-067E-4A05-A4AC-D86C7FCB9244}"/>
          </ac:picMkLst>
        </pc:picChg>
      </pc:sldChg>
      <pc:sldChg chg="del">
        <pc:chgData name="Ilektra" userId="31451ed9-3340-4d38-be88-712f436ba205" providerId="ADAL" clId="{845BC005-E6A3-49D3-9A9A-31D876C811E0}" dt="2021-10-12T11:37:42.246" v="2094" actId="47"/>
        <pc:sldMkLst>
          <pc:docMk/>
          <pc:sldMk cId="3260786934" sldId="376"/>
        </pc:sldMkLst>
      </pc:sldChg>
      <pc:sldChg chg="del">
        <pc:chgData name="Ilektra" userId="31451ed9-3340-4d38-be88-712f436ba205" providerId="ADAL" clId="{845BC005-E6A3-49D3-9A9A-31D876C811E0}" dt="2021-10-11T11:06:05.506" v="335" actId="47"/>
        <pc:sldMkLst>
          <pc:docMk/>
          <pc:sldMk cId="834438524" sldId="377"/>
        </pc:sldMkLst>
      </pc:sldChg>
      <pc:sldChg chg="delSp modSp del mod">
        <pc:chgData name="Ilektra" userId="31451ed9-3340-4d38-be88-712f436ba205" providerId="ADAL" clId="{845BC005-E6A3-49D3-9A9A-31D876C811E0}" dt="2021-10-12T13:11:17.315" v="2501" actId="47"/>
        <pc:sldMkLst>
          <pc:docMk/>
          <pc:sldMk cId="2084629559" sldId="379"/>
        </pc:sldMkLst>
        <pc:picChg chg="mod">
          <ac:chgData name="Ilektra" userId="31451ed9-3340-4d38-be88-712f436ba205" providerId="ADAL" clId="{845BC005-E6A3-49D3-9A9A-31D876C811E0}" dt="2021-10-12T13:10:23.045" v="2495" actId="1076"/>
          <ac:picMkLst>
            <pc:docMk/>
            <pc:sldMk cId="2084629559" sldId="379"/>
            <ac:picMk id="7" creationId="{7F0F3B96-5FDE-4B03-B918-AC5DE9E3929F}"/>
          </ac:picMkLst>
        </pc:picChg>
        <pc:picChg chg="del">
          <ac:chgData name="Ilektra" userId="31451ed9-3340-4d38-be88-712f436ba205" providerId="ADAL" clId="{845BC005-E6A3-49D3-9A9A-31D876C811E0}" dt="2021-10-12T13:10:42.318" v="2497" actId="21"/>
          <ac:picMkLst>
            <pc:docMk/>
            <pc:sldMk cId="2084629559" sldId="379"/>
            <ac:picMk id="8" creationId="{FC306B6C-6C71-4D7B-8D77-6C3CBB46E613}"/>
          </ac:picMkLst>
        </pc:picChg>
        <pc:picChg chg="del">
          <ac:chgData name="Ilektra" userId="31451ed9-3340-4d38-be88-712f436ba205" providerId="ADAL" clId="{845BC005-E6A3-49D3-9A9A-31D876C811E0}" dt="2021-10-12T13:10:42.318" v="2497" actId="21"/>
          <ac:picMkLst>
            <pc:docMk/>
            <pc:sldMk cId="2084629559" sldId="379"/>
            <ac:picMk id="9" creationId="{0C979BDD-B807-4191-BA3B-B4EE0D83BFB1}"/>
          </ac:picMkLst>
        </pc:picChg>
      </pc:sldChg>
      <pc:sldChg chg="delSp del mod ord">
        <pc:chgData name="Ilektra" userId="31451ed9-3340-4d38-be88-712f436ba205" providerId="ADAL" clId="{845BC005-E6A3-49D3-9A9A-31D876C811E0}" dt="2021-10-12T11:33:06.190" v="2040" actId="47"/>
        <pc:sldMkLst>
          <pc:docMk/>
          <pc:sldMk cId="1207991114" sldId="380"/>
        </pc:sldMkLst>
        <pc:grpChg chg="del">
          <ac:chgData name="Ilektra" userId="31451ed9-3340-4d38-be88-712f436ba205" providerId="ADAL" clId="{845BC005-E6A3-49D3-9A9A-31D876C811E0}" dt="2021-10-12T11:32:44.052" v="2037" actId="21"/>
          <ac:grpSpMkLst>
            <pc:docMk/>
            <pc:sldMk cId="1207991114" sldId="380"/>
            <ac:grpSpMk id="20" creationId="{83CAEBD4-B077-4CA4-A33A-931FD5DA70E0}"/>
          </ac:grpSpMkLst>
        </pc:grpChg>
      </pc:sldChg>
      <pc:sldChg chg="del">
        <pc:chgData name="Ilektra" userId="31451ed9-3340-4d38-be88-712f436ba205" providerId="ADAL" clId="{845BC005-E6A3-49D3-9A9A-31D876C811E0}" dt="2021-10-13T11:01:23.870" v="2709" actId="47"/>
        <pc:sldMkLst>
          <pc:docMk/>
          <pc:sldMk cId="1375859211" sldId="382"/>
        </pc:sldMkLst>
      </pc:sldChg>
      <pc:sldChg chg="addSp delSp modSp add del mod">
        <pc:chgData name="Ilektra" userId="31451ed9-3340-4d38-be88-712f436ba205" providerId="ADAL" clId="{845BC005-E6A3-49D3-9A9A-31D876C811E0}" dt="2021-10-13T14:24:39.080" v="4634" actId="47"/>
        <pc:sldMkLst>
          <pc:docMk/>
          <pc:sldMk cId="1506660676" sldId="383"/>
        </pc:sldMkLst>
        <pc:spChg chg="add mod">
          <ac:chgData name="Ilektra" userId="31451ed9-3340-4d38-be88-712f436ba205" providerId="ADAL" clId="{845BC005-E6A3-49D3-9A9A-31D876C811E0}" dt="2021-10-13T14:24:20.528" v="4631" actId="21"/>
          <ac:spMkLst>
            <pc:docMk/>
            <pc:sldMk cId="1506660676" sldId="383"/>
            <ac:spMk id="9" creationId="{D08361F5-77CD-4DE9-9BBE-A3488468CF3C}"/>
          </ac:spMkLst>
        </pc:spChg>
        <pc:picChg chg="del mod">
          <ac:chgData name="Ilektra" userId="31451ed9-3340-4d38-be88-712f436ba205" providerId="ADAL" clId="{845BC005-E6A3-49D3-9A9A-31D876C811E0}" dt="2021-10-13T14:24:20.528" v="4631" actId="21"/>
          <ac:picMkLst>
            <pc:docMk/>
            <pc:sldMk cId="1506660676" sldId="383"/>
            <ac:picMk id="6" creationId="{B11E52AD-4547-4CFA-930E-5F200C5835C2}"/>
          </ac:picMkLst>
        </pc:picChg>
        <pc:picChg chg="del">
          <ac:chgData name="Ilektra" userId="31451ed9-3340-4d38-be88-712f436ba205" providerId="ADAL" clId="{845BC005-E6A3-49D3-9A9A-31D876C811E0}" dt="2021-10-13T14:23:45.780" v="4625" actId="21"/>
          <ac:picMkLst>
            <pc:docMk/>
            <pc:sldMk cId="1506660676" sldId="383"/>
            <ac:picMk id="13" creationId="{C126A3EF-7CCC-44B8-A4CC-D7EEF9DB4359}"/>
          </ac:picMkLst>
        </pc:picChg>
      </pc:sldChg>
      <pc:sldChg chg="add del">
        <pc:chgData name="Ilektra" userId="31451ed9-3340-4d38-be88-712f436ba205" providerId="ADAL" clId="{845BC005-E6A3-49D3-9A9A-31D876C811E0}" dt="2021-10-15T13:47:15.984" v="7041" actId="47"/>
        <pc:sldMkLst>
          <pc:docMk/>
          <pc:sldMk cId="3912925145" sldId="384"/>
        </pc:sldMkLst>
      </pc:sldChg>
      <pc:sldChg chg="del">
        <pc:chgData name="Ilektra" userId="31451ed9-3340-4d38-be88-712f436ba205" providerId="ADAL" clId="{845BC005-E6A3-49D3-9A9A-31D876C811E0}" dt="2021-10-15T12:45:41.407" v="6772" actId="47"/>
        <pc:sldMkLst>
          <pc:docMk/>
          <pc:sldMk cId="1329088403" sldId="385"/>
        </pc:sldMkLst>
      </pc:sldChg>
      <pc:sldChg chg="delSp modSp del mod">
        <pc:chgData name="Ilektra" userId="31451ed9-3340-4d38-be88-712f436ba205" providerId="ADAL" clId="{845BC005-E6A3-49D3-9A9A-31D876C811E0}" dt="2021-10-15T13:36:30.451" v="6952" actId="47"/>
        <pc:sldMkLst>
          <pc:docMk/>
          <pc:sldMk cId="1975092965" sldId="386"/>
        </pc:sldMkLst>
        <pc:spChg chg="mod">
          <ac:chgData name="Ilektra" userId="31451ed9-3340-4d38-be88-712f436ba205" providerId="ADAL" clId="{845BC005-E6A3-49D3-9A9A-31D876C811E0}" dt="2021-10-15T12:45:58.714" v="6774" actId="20577"/>
          <ac:spMkLst>
            <pc:docMk/>
            <pc:sldMk cId="1975092965" sldId="386"/>
            <ac:spMk id="2" creationId="{B58BBE62-BEA8-4B15-9A38-BC5C106ADE8D}"/>
          </ac:spMkLst>
        </pc:spChg>
        <pc:spChg chg="mod">
          <ac:chgData name="Ilektra" userId="31451ed9-3340-4d38-be88-712f436ba205" providerId="ADAL" clId="{845BC005-E6A3-49D3-9A9A-31D876C811E0}" dt="2021-10-15T13:36:23.124" v="6949" actId="21"/>
          <ac:spMkLst>
            <pc:docMk/>
            <pc:sldMk cId="1975092965" sldId="386"/>
            <ac:spMk id="3" creationId="{F4E6C6AE-C1C2-45AC-805F-5B19873C8301}"/>
          </ac:spMkLst>
        </pc:spChg>
        <pc:spChg chg="del">
          <ac:chgData name="Ilektra" userId="31451ed9-3340-4d38-be88-712f436ba205" providerId="ADAL" clId="{845BC005-E6A3-49D3-9A9A-31D876C811E0}" dt="2021-10-15T12:45:49.490" v="6773" actId="478"/>
          <ac:spMkLst>
            <pc:docMk/>
            <pc:sldMk cId="1975092965" sldId="386"/>
            <ac:spMk id="7" creationId="{A897994C-6A30-4A62-8105-EAB284E703CA}"/>
          </ac:spMkLst>
        </pc:spChg>
      </pc:sldChg>
      <pc:sldChg chg="del">
        <pc:chgData name="Ilektra" userId="31451ed9-3340-4d38-be88-712f436ba205" providerId="ADAL" clId="{845BC005-E6A3-49D3-9A9A-31D876C811E0}" dt="2021-10-15T12:47:06.564" v="6775" actId="47"/>
        <pc:sldMkLst>
          <pc:docMk/>
          <pc:sldMk cId="2177885250" sldId="387"/>
        </pc:sldMkLst>
      </pc:sldChg>
      <pc:sldChg chg="addSp delSp modSp del mod">
        <pc:chgData name="Ilektra" userId="31451ed9-3340-4d38-be88-712f436ba205" providerId="ADAL" clId="{845BC005-E6A3-49D3-9A9A-31D876C811E0}" dt="2021-10-15T13:13:00.512" v="6856" actId="47"/>
        <pc:sldMkLst>
          <pc:docMk/>
          <pc:sldMk cId="4147078713" sldId="388"/>
        </pc:sldMkLst>
        <pc:spChg chg="mod">
          <ac:chgData name="Ilektra" userId="31451ed9-3340-4d38-be88-712f436ba205" providerId="ADAL" clId="{845BC005-E6A3-49D3-9A9A-31D876C811E0}" dt="2021-10-15T12:54:40.328" v="6818" actId="20577"/>
          <ac:spMkLst>
            <pc:docMk/>
            <pc:sldMk cId="4147078713" sldId="388"/>
            <ac:spMk id="2" creationId="{B58BBE62-BEA8-4B15-9A38-BC5C106ADE8D}"/>
          </ac:spMkLst>
        </pc:spChg>
        <pc:spChg chg="del">
          <ac:chgData name="Ilektra" userId="31451ed9-3340-4d38-be88-712f436ba205" providerId="ADAL" clId="{845BC005-E6A3-49D3-9A9A-31D876C811E0}" dt="2021-10-15T12:54:10.086" v="6781" actId="478"/>
          <ac:spMkLst>
            <pc:docMk/>
            <pc:sldMk cId="4147078713" sldId="388"/>
            <ac:spMk id="3" creationId="{F4E6C6AE-C1C2-45AC-805F-5B19873C8301}"/>
          </ac:spMkLst>
        </pc:spChg>
        <pc:spChg chg="add del mod">
          <ac:chgData name="Ilektra" userId="31451ed9-3340-4d38-be88-712f436ba205" providerId="ADAL" clId="{845BC005-E6A3-49D3-9A9A-31D876C811E0}" dt="2021-10-15T12:54:12.840" v="6782" actId="478"/>
          <ac:spMkLst>
            <pc:docMk/>
            <pc:sldMk cId="4147078713" sldId="388"/>
            <ac:spMk id="6" creationId="{DD81E304-E2B8-429E-91BE-450699E6D600}"/>
          </ac:spMkLst>
        </pc:spChg>
        <pc:spChg chg="del">
          <ac:chgData name="Ilektra" userId="31451ed9-3340-4d38-be88-712f436ba205" providerId="ADAL" clId="{845BC005-E6A3-49D3-9A9A-31D876C811E0}" dt="2021-10-15T12:49:24.290" v="6776" actId="478"/>
          <ac:spMkLst>
            <pc:docMk/>
            <pc:sldMk cId="4147078713" sldId="388"/>
            <ac:spMk id="8" creationId="{15C8C4FA-F5B1-43F6-B095-5E5A4E7498F5}"/>
          </ac:spMkLst>
        </pc:spChg>
        <pc:picChg chg="mod">
          <ac:chgData name="Ilektra" userId="31451ed9-3340-4d38-be88-712f436ba205" providerId="ADAL" clId="{845BC005-E6A3-49D3-9A9A-31D876C811E0}" dt="2021-10-15T12:54:22.422" v="6793" actId="1037"/>
          <ac:picMkLst>
            <pc:docMk/>
            <pc:sldMk cId="4147078713" sldId="388"/>
            <ac:picMk id="7" creationId="{828C1D11-0A4B-4B5B-B280-795BB08943E4}"/>
          </ac:picMkLst>
        </pc:picChg>
      </pc:sldChg>
      <pc:sldChg chg="modSp add del mod">
        <pc:chgData name="Ilektra" userId="31451ed9-3340-4d38-be88-712f436ba205" providerId="ADAL" clId="{845BC005-E6A3-49D3-9A9A-31D876C811E0}" dt="2021-10-15T14:07:40.256" v="7042" actId="47"/>
        <pc:sldMkLst>
          <pc:docMk/>
          <pc:sldMk cId="1000773027" sldId="389"/>
        </pc:sldMkLst>
        <pc:spChg chg="mod">
          <ac:chgData name="Ilektra" userId="31451ed9-3340-4d38-be88-712f436ba205" providerId="ADAL" clId="{845BC005-E6A3-49D3-9A9A-31D876C811E0}" dt="2021-10-15T13:37:24.567" v="6956" actId="20577"/>
          <ac:spMkLst>
            <pc:docMk/>
            <pc:sldMk cId="1000773027" sldId="389"/>
            <ac:spMk id="2" creationId="{B58BBE62-BEA8-4B15-9A38-BC5C106ADE8D}"/>
          </ac:spMkLst>
        </pc:spChg>
      </pc:sldChg>
      <pc:sldChg chg="addSp delSp modSp del mod modNotesTx">
        <pc:chgData name="Ilektra" userId="31451ed9-3340-4d38-be88-712f436ba205" providerId="ADAL" clId="{845BC005-E6A3-49D3-9A9A-31D876C811E0}" dt="2021-10-15T13:27:21.912" v="6938" actId="47"/>
        <pc:sldMkLst>
          <pc:docMk/>
          <pc:sldMk cId="259627037" sldId="390"/>
        </pc:sldMkLst>
        <pc:spChg chg="mod">
          <ac:chgData name="Ilektra" userId="31451ed9-3340-4d38-be88-712f436ba205" providerId="ADAL" clId="{845BC005-E6A3-49D3-9A9A-31D876C811E0}" dt="2021-10-15T12:55:35.114" v="6825" actId="27636"/>
          <ac:spMkLst>
            <pc:docMk/>
            <pc:sldMk cId="259627037" sldId="390"/>
            <ac:spMk id="2" creationId="{B58BBE62-BEA8-4B15-9A38-BC5C106ADE8D}"/>
          </ac:spMkLst>
        </pc:spChg>
        <pc:spChg chg="add mod">
          <ac:chgData name="Ilektra" userId="31451ed9-3340-4d38-be88-712f436ba205" providerId="ADAL" clId="{845BC005-E6A3-49D3-9A9A-31D876C811E0}" dt="2021-10-15T13:15:53.918" v="6872" actId="1076"/>
          <ac:spMkLst>
            <pc:docMk/>
            <pc:sldMk cId="259627037" sldId="390"/>
            <ac:spMk id="3" creationId="{C7253DFF-5628-436F-ABFA-EC628FE35FDA}"/>
          </ac:spMkLst>
        </pc:spChg>
        <pc:spChg chg="del mod">
          <ac:chgData name="Ilektra" userId="31451ed9-3340-4d38-be88-712f436ba205" providerId="ADAL" clId="{845BC005-E6A3-49D3-9A9A-31D876C811E0}" dt="2021-10-15T12:55:55.716" v="6832" actId="478"/>
          <ac:spMkLst>
            <pc:docMk/>
            <pc:sldMk cId="259627037" sldId="390"/>
            <ac:spMk id="7" creationId="{218A6040-1B6F-4FD1-98B8-D282B6CA8AE7}"/>
          </ac:spMkLst>
        </pc:spChg>
        <pc:graphicFrameChg chg="mod">
          <ac:chgData name="Ilektra" userId="31451ed9-3340-4d38-be88-712f436ba205" providerId="ADAL" clId="{845BC005-E6A3-49D3-9A9A-31D876C811E0}" dt="2021-10-15T13:27:17.509" v="6937" actId="20577"/>
          <ac:graphicFrameMkLst>
            <pc:docMk/>
            <pc:sldMk cId="259627037" sldId="390"/>
            <ac:graphicFrameMk id="6" creationId="{F2D6CC55-D503-44B1-B12E-27678C361C31}"/>
          </ac:graphicFrameMkLst>
        </pc:graphicFrameChg>
      </pc:sldChg>
      <pc:sldChg chg="delSp modSp mod addCm modCm">
        <pc:chgData name="Ilektra" userId="31451ed9-3340-4d38-be88-712f436ba205" providerId="ADAL" clId="{845BC005-E6A3-49D3-9A9A-31D876C811E0}" dt="2021-10-18T08:17:30.545" v="7927" actId="5900"/>
        <pc:sldMkLst>
          <pc:docMk/>
          <pc:sldMk cId="1585091240" sldId="391"/>
        </pc:sldMkLst>
        <pc:spChg chg="mod">
          <ac:chgData name="Ilektra" userId="31451ed9-3340-4d38-be88-712f436ba205" providerId="ADAL" clId="{845BC005-E6A3-49D3-9A9A-31D876C811E0}" dt="2021-10-15T12:55:46.518" v="6828" actId="20577"/>
          <ac:spMkLst>
            <pc:docMk/>
            <pc:sldMk cId="1585091240" sldId="391"/>
            <ac:spMk id="2" creationId="{B58BBE62-BEA8-4B15-9A38-BC5C106ADE8D}"/>
          </ac:spMkLst>
        </pc:spChg>
        <pc:spChg chg="mod">
          <ac:chgData name="Ilektra" userId="31451ed9-3340-4d38-be88-712f436ba205" providerId="ADAL" clId="{845BC005-E6A3-49D3-9A9A-31D876C811E0}" dt="2021-10-18T08:04:02.277" v="7851" actId="27636"/>
          <ac:spMkLst>
            <pc:docMk/>
            <pc:sldMk cId="1585091240" sldId="391"/>
            <ac:spMk id="3" creationId="{F4E6C6AE-C1C2-45AC-805F-5B19873C8301}"/>
          </ac:spMkLst>
        </pc:spChg>
        <pc:spChg chg="del mod">
          <ac:chgData name="Ilektra" userId="31451ed9-3340-4d38-be88-712f436ba205" providerId="ADAL" clId="{845BC005-E6A3-49D3-9A9A-31D876C811E0}" dt="2021-10-15T12:55:50.761" v="6830" actId="478"/>
          <ac:spMkLst>
            <pc:docMk/>
            <pc:sldMk cId="1585091240" sldId="391"/>
            <ac:spMk id="7" creationId="{D91242C8-DDE9-4146-AFE0-1139DB11CB29}"/>
          </ac:spMkLst>
        </pc:spChg>
        <pc:picChg chg="mod">
          <ac:chgData name="Ilektra" userId="31451ed9-3340-4d38-be88-712f436ba205" providerId="ADAL" clId="{845BC005-E6A3-49D3-9A9A-31D876C811E0}" dt="2021-10-18T07:20:27.279" v="7730" actId="1076"/>
          <ac:picMkLst>
            <pc:docMk/>
            <pc:sldMk cId="1585091240" sldId="391"/>
            <ac:picMk id="8" creationId="{22C58A84-0ACF-42D1-8BC7-43BBDE772541}"/>
          </ac:picMkLst>
        </pc:picChg>
      </pc:sldChg>
      <pc:sldChg chg="delSp del mod">
        <pc:chgData name="Ilektra" userId="31451ed9-3340-4d38-be88-712f436ba205" providerId="ADAL" clId="{845BC005-E6A3-49D3-9A9A-31D876C811E0}" dt="2021-10-18T07:39:43.114" v="7787" actId="47"/>
        <pc:sldMkLst>
          <pc:docMk/>
          <pc:sldMk cId="884449414" sldId="392"/>
        </pc:sldMkLst>
        <pc:spChg chg="del">
          <ac:chgData name="Ilektra" userId="31451ed9-3340-4d38-be88-712f436ba205" providerId="ADAL" clId="{845BC005-E6A3-49D3-9A9A-31D876C811E0}" dt="2021-10-15T13:37:04.660" v="6954" actId="478"/>
          <ac:spMkLst>
            <pc:docMk/>
            <pc:sldMk cId="884449414" sldId="392"/>
            <ac:spMk id="7" creationId="{7B47A124-6E67-4B84-B2A9-0C0D176F23C2}"/>
          </ac:spMkLst>
        </pc:spChg>
      </pc:sldChg>
      <pc:sldChg chg="delSp modSp del mod">
        <pc:chgData name="Ilektra" userId="31451ed9-3340-4d38-be88-712f436ba205" providerId="ADAL" clId="{845BC005-E6A3-49D3-9A9A-31D876C811E0}" dt="2021-10-18T07:37:25.289" v="7786" actId="47"/>
        <pc:sldMkLst>
          <pc:docMk/>
          <pc:sldMk cId="310514758" sldId="393"/>
        </pc:sldMkLst>
        <pc:spChg chg="del">
          <ac:chgData name="Ilektra" userId="31451ed9-3340-4d38-be88-712f436ba205" providerId="ADAL" clId="{845BC005-E6A3-49D3-9A9A-31D876C811E0}" dt="2021-10-15T14:22:58.651" v="7043" actId="478"/>
          <ac:spMkLst>
            <pc:docMk/>
            <pc:sldMk cId="310514758" sldId="393"/>
            <ac:spMk id="8" creationId="{1056F23E-9695-4F18-98BA-0AA755F994BB}"/>
          </ac:spMkLst>
        </pc:spChg>
        <pc:picChg chg="mod">
          <ac:chgData name="Ilektra" userId="31451ed9-3340-4d38-be88-712f436ba205" providerId="ADAL" clId="{845BC005-E6A3-49D3-9A9A-31D876C811E0}" dt="2021-10-18T07:22:28.141" v="7782" actId="1035"/>
          <ac:picMkLst>
            <pc:docMk/>
            <pc:sldMk cId="310514758" sldId="393"/>
            <ac:picMk id="9" creationId="{BDF1EA53-001A-4718-AA82-47ED62578DB0}"/>
          </ac:picMkLst>
        </pc:picChg>
      </pc:sldChg>
      <pc:sldChg chg="add del">
        <pc:chgData name="Ilektra" userId="31451ed9-3340-4d38-be88-712f436ba205" providerId="ADAL" clId="{845BC005-E6A3-49D3-9A9A-31D876C811E0}" dt="2021-10-11T10:06:08.783" v="301" actId="47"/>
        <pc:sldMkLst>
          <pc:docMk/>
          <pc:sldMk cId="1956832874" sldId="399"/>
        </pc:sldMkLst>
      </pc:sldChg>
      <pc:sldChg chg="modSp add mod">
        <pc:chgData name="Ilektra" userId="31451ed9-3340-4d38-be88-712f436ba205" providerId="ADAL" clId="{845BC005-E6A3-49D3-9A9A-31D876C811E0}" dt="2021-10-11T09:57:59.881" v="118" actId="20577"/>
        <pc:sldMkLst>
          <pc:docMk/>
          <pc:sldMk cId="1662163619" sldId="400"/>
        </pc:sldMkLst>
        <pc:spChg chg="mod">
          <ac:chgData name="Ilektra" userId="31451ed9-3340-4d38-be88-712f436ba205" providerId="ADAL" clId="{845BC005-E6A3-49D3-9A9A-31D876C811E0}" dt="2021-10-11T09:57:59.881" v="118" actId="20577"/>
          <ac:spMkLst>
            <pc:docMk/>
            <pc:sldMk cId="1662163619" sldId="400"/>
            <ac:spMk id="2" creationId="{4157341F-48D1-4AD8-A528-234EF238F9AE}"/>
          </ac:spMkLst>
        </pc:spChg>
      </pc:sldChg>
      <pc:sldChg chg="addSp modSp new mod ord">
        <pc:chgData name="Ilektra" userId="31451ed9-3340-4d38-be88-712f436ba205" providerId="ADAL" clId="{845BC005-E6A3-49D3-9A9A-31D876C811E0}" dt="2021-10-18T07:22:42.113" v="7784"/>
        <pc:sldMkLst>
          <pc:docMk/>
          <pc:sldMk cId="3290156222" sldId="401"/>
        </pc:sldMkLst>
        <pc:spChg chg="mod">
          <ac:chgData name="Ilektra" userId="31451ed9-3340-4d38-be88-712f436ba205" providerId="ADAL" clId="{845BC005-E6A3-49D3-9A9A-31D876C811E0}" dt="2021-10-11T10:01:10.596" v="296" actId="20577"/>
          <ac:spMkLst>
            <pc:docMk/>
            <pc:sldMk cId="3290156222" sldId="401"/>
            <ac:spMk id="3" creationId="{B78E17CF-9ACF-4BD3-8050-848F10574940}"/>
          </ac:spMkLst>
        </pc:spChg>
        <pc:picChg chg="add mod">
          <ac:chgData name="Ilektra" userId="31451ed9-3340-4d38-be88-712f436ba205" providerId="ADAL" clId="{845BC005-E6A3-49D3-9A9A-31D876C811E0}" dt="2021-10-18T07:22:42.113" v="7784"/>
          <ac:picMkLst>
            <pc:docMk/>
            <pc:sldMk cId="3290156222" sldId="401"/>
            <ac:picMk id="5" creationId="{BC2AF8D6-104A-43B9-BED4-196BD851DB21}"/>
          </ac:picMkLst>
        </pc:picChg>
      </pc:sldChg>
      <pc:sldChg chg="add del">
        <pc:chgData name="Ilektra" userId="31451ed9-3340-4d38-be88-712f436ba205" providerId="ADAL" clId="{845BC005-E6A3-49D3-9A9A-31D876C811E0}" dt="2021-10-11T11:00:38.781" v="327"/>
        <pc:sldMkLst>
          <pc:docMk/>
          <pc:sldMk cId="2556095423" sldId="402"/>
        </pc:sldMkLst>
      </pc:sldChg>
      <pc:sldChg chg="addSp modSp add">
        <pc:chgData name="Ilektra" userId="31451ed9-3340-4d38-be88-712f436ba205" providerId="ADAL" clId="{845BC005-E6A3-49D3-9A9A-31D876C811E0}" dt="2021-10-18T07:22:47.116" v="7785"/>
        <pc:sldMkLst>
          <pc:docMk/>
          <pc:sldMk cId="3231656160" sldId="402"/>
        </pc:sldMkLst>
        <pc:picChg chg="add mod">
          <ac:chgData name="Ilektra" userId="31451ed9-3340-4d38-be88-712f436ba205" providerId="ADAL" clId="{845BC005-E6A3-49D3-9A9A-31D876C811E0}" dt="2021-10-18T07:22:47.116" v="7785"/>
          <ac:picMkLst>
            <pc:docMk/>
            <pc:sldMk cId="3231656160" sldId="402"/>
            <ac:picMk id="5" creationId="{2039F096-5C4B-4981-88F0-47D20D207D39}"/>
          </ac:picMkLst>
        </pc:picChg>
      </pc:sldChg>
      <pc:sldChg chg="addSp delSp modSp new del mod">
        <pc:chgData name="Ilektra" userId="31451ed9-3340-4d38-be88-712f436ba205" providerId="ADAL" clId="{845BC005-E6A3-49D3-9A9A-31D876C811E0}" dt="2021-10-15T13:34:55.221" v="6943" actId="2696"/>
        <pc:sldMkLst>
          <pc:docMk/>
          <pc:sldMk cId="4135262148" sldId="402"/>
        </pc:sldMkLst>
        <pc:spChg chg="mod">
          <ac:chgData name="Ilektra" userId="31451ed9-3340-4d38-be88-712f436ba205" providerId="ADAL" clId="{845BC005-E6A3-49D3-9A9A-31D876C811E0}" dt="2021-10-14T09:56:53.806" v="5624" actId="20577"/>
          <ac:spMkLst>
            <pc:docMk/>
            <pc:sldMk cId="4135262148" sldId="402"/>
            <ac:spMk id="2" creationId="{3CA2B2AF-AA0F-40AA-9AB8-EC70910B4944}"/>
          </ac:spMkLst>
        </pc:spChg>
        <pc:spChg chg="mod">
          <ac:chgData name="Ilektra" userId="31451ed9-3340-4d38-be88-712f436ba205" providerId="ADAL" clId="{845BC005-E6A3-49D3-9A9A-31D876C811E0}" dt="2021-10-14T09:55:18.030" v="5587" actId="13926"/>
          <ac:spMkLst>
            <pc:docMk/>
            <pc:sldMk cId="4135262148" sldId="402"/>
            <ac:spMk id="3" creationId="{7B5D1FA4-CE3F-4994-A655-A50A3665F96D}"/>
          </ac:spMkLst>
        </pc:spChg>
        <pc:spChg chg="add del mod">
          <ac:chgData name="Ilektra" userId="31451ed9-3340-4d38-be88-712f436ba205" providerId="ADAL" clId="{845BC005-E6A3-49D3-9A9A-31D876C811E0}" dt="2021-10-12T13:08:09.605" v="2433" actId="478"/>
          <ac:spMkLst>
            <pc:docMk/>
            <pc:sldMk cId="4135262148" sldId="402"/>
            <ac:spMk id="6" creationId="{0BA0D6F3-BFDA-405A-85CC-62B0FF5A36CE}"/>
          </ac:spMkLst>
        </pc:spChg>
        <pc:spChg chg="add del mod">
          <ac:chgData name="Ilektra" userId="31451ed9-3340-4d38-be88-712f436ba205" providerId="ADAL" clId="{845BC005-E6A3-49D3-9A9A-31D876C811E0}" dt="2021-10-12T13:53:02.099" v="2591" actId="478"/>
          <ac:spMkLst>
            <pc:docMk/>
            <pc:sldMk cId="4135262148" sldId="402"/>
            <ac:spMk id="7" creationId="{33927F93-DA68-4DE7-A1F1-0E0999429B1B}"/>
          </ac:spMkLst>
        </pc:spChg>
        <pc:graphicFrameChg chg="add del mod">
          <ac:chgData name="Ilektra" userId="31451ed9-3340-4d38-be88-712f436ba205" providerId="ADAL" clId="{845BC005-E6A3-49D3-9A9A-31D876C811E0}" dt="2021-10-13T10:57:29.921" v="2692" actId="478"/>
          <ac:graphicFrameMkLst>
            <pc:docMk/>
            <pc:sldMk cId="4135262148" sldId="402"/>
            <ac:graphicFrameMk id="8" creationId="{2D62F538-74ED-4C74-A608-901E97CE8AF7}"/>
          </ac:graphicFrameMkLst>
        </pc:graphicFrameChg>
        <pc:graphicFrameChg chg="add del mod">
          <ac:chgData name="Ilektra" userId="31451ed9-3340-4d38-be88-712f436ba205" providerId="ADAL" clId="{845BC005-E6A3-49D3-9A9A-31D876C811E0}" dt="2021-10-13T11:17:10.664" v="2784" actId="21"/>
          <ac:graphicFrameMkLst>
            <pc:docMk/>
            <pc:sldMk cId="4135262148" sldId="402"/>
            <ac:graphicFrameMk id="11" creationId="{00F3ACC5-AF89-4312-9817-2FA9E3A3BB8D}"/>
          </ac:graphicFrameMkLst>
        </pc:graphicFrameChg>
      </pc:sldChg>
      <pc:sldChg chg="addSp modSp new del mod">
        <pc:chgData name="Ilektra" userId="31451ed9-3340-4d38-be88-712f436ba205" providerId="ADAL" clId="{845BC005-E6A3-49D3-9A9A-31D876C811E0}" dt="2021-10-14T06:17:38.352" v="4913" actId="47"/>
        <pc:sldMkLst>
          <pc:docMk/>
          <pc:sldMk cId="2418591491" sldId="403"/>
        </pc:sldMkLst>
        <pc:spChg chg="mod">
          <ac:chgData name="Ilektra" userId="31451ed9-3340-4d38-be88-712f436ba205" providerId="ADAL" clId="{845BC005-E6A3-49D3-9A9A-31D876C811E0}" dt="2021-10-14T05:45:32.155" v="4912" actId="20577"/>
          <ac:spMkLst>
            <pc:docMk/>
            <pc:sldMk cId="2418591491" sldId="403"/>
            <ac:spMk id="2" creationId="{51CCFC65-A5E4-4C9D-B262-F016F7F02CFC}"/>
          </ac:spMkLst>
        </pc:spChg>
        <pc:spChg chg="mod">
          <ac:chgData name="Ilektra" userId="31451ed9-3340-4d38-be88-712f436ba205" providerId="ADAL" clId="{845BC005-E6A3-49D3-9A9A-31D876C811E0}" dt="2021-10-12T10:37:57.282" v="1963" actId="20577"/>
          <ac:spMkLst>
            <pc:docMk/>
            <pc:sldMk cId="2418591491" sldId="403"/>
            <ac:spMk id="3" creationId="{AF162D76-EFD1-470F-8569-42CDB2BA53B4}"/>
          </ac:spMkLst>
        </pc:spChg>
        <pc:spChg chg="add mod">
          <ac:chgData name="Ilektra" userId="31451ed9-3340-4d38-be88-712f436ba205" providerId="ADAL" clId="{845BC005-E6A3-49D3-9A9A-31D876C811E0}" dt="2021-10-12T10:31:49.825" v="1930"/>
          <ac:spMkLst>
            <pc:docMk/>
            <pc:sldMk cId="2418591491" sldId="403"/>
            <ac:spMk id="7" creationId="{86EC9917-54CC-4092-9226-14EE09306ED4}"/>
          </ac:spMkLst>
        </pc:spChg>
        <pc:spChg chg="add mod">
          <ac:chgData name="Ilektra" userId="31451ed9-3340-4d38-be88-712f436ba205" providerId="ADAL" clId="{845BC005-E6A3-49D3-9A9A-31D876C811E0}" dt="2021-10-12T10:36:43.899" v="1951" actId="1076"/>
          <ac:spMkLst>
            <pc:docMk/>
            <pc:sldMk cId="2418591491" sldId="403"/>
            <ac:spMk id="8" creationId="{5D9865F1-53E8-4D43-AD59-1816A2A4E86D}"/>
          </ac:spMkLst>
        </pc:spChg>
        <pc:spChg chg="add mod">
          <ac:chgData name="Ilektra" userId="31451ed9-3340-4d38-be88-712f436ba205" providerId="ADAL" clId="{845BC005-E6A3-49D3-9A9A-31D876C811E0}" dt="2021-10-12T10:43:14.958" v="1985" actId="14100"/>
          <ac:spMkLst>
            <pc:docMk/>
            <pc:sldMk cId="2418591491" sldId="403"/>
            <ac:spMk id="9" creationId="{2F64D003-A07C-4A95-811A-7A8F4B9A873D}"/>
          </ac:spMkLst>
        </pc:spChg>
        <pc:picChg chg="add mod ord">
          <ac:chgData name="Ilektra" userId="31451ed9-3340-4d38-be88-712f436ba205" providerId="ADAL" clId="{845BC005-E6A3-49D3-9A9A-31D876C811E0}" dt="2021-10-12T10:32:23.004" v="1933" actId="167"/>
          <ac:picMkLst>
            <pc:docMk/>
            <pc:sldMk cId="2418591491" sldId="403"/>
            <ac:picMk id="6" creationId="{EE5DCE80-4E91-4134-BCAD-E23E18147E2D}"/>
          </ac:picMkLst>
        </pc:picChg>
      </pc:sldChg>
      <pc:sldChg chg="addSp modSp new mod">
        <pc:chgData name="Ilektra" userId="31451ed9-3340-4d38-be88-712f436ba205" providerId="ADAL" clId="{845BC005-E6A3-49D3-9A9A-31D876C811E0}" dt="2021-10-18T07:21:40.780" v="7744"/>
        <pc:sldMkLst>
          <pc:docMk/>
          <pc:sldMk cId="3730743423" sldId="404"/>
        </pc:sldMkLst>
        <pc:spChg chg="mod">
          <ac:chgData name="Ilektra" userId="31451ed9-3340-4d38-be88-712f436ba205" providerId="ADAL" clId="{845BC005-E6A3-49D3-9A9A-31D876C811E0}" dt="2021-10-12T11:37:21.561" v="2093" actId="20577"/>
          <ac:spMkLst>
            <pc:docMk/>
            <pc:sldMk cId="3730743423" sldId="404"/>
            <ac:spMk id="2" creationId="{83C76C1B-89CB-46B2-8518-6C8A3F5C8B2E}"/>
          </ac:spMkLst>
        </pc:spChg>
        <pc:spChg chg="mod">
          <ac:chgData name="Ilektra" userId="31451ed9-3340-4d38-be88-712f436ba205" providerId="ADAL" clId="{845BC005-E6A3-49D3-9A9A-31D876C811E0}" dt="2021-10-15T13:35:35.371" v="6948"/>
          <ac:spMkLst>
            <pc:docMk/>
            <pc:sldMk cId="3730743423" sldId="404"/>
            <ac:spMk id="3" creationId="{6CE16749-C3D1-4FF0-9118-89E7868C3714}"/>
          </ac:spMkLst>
        </pc:spChg>
        <pc:picChg chg="add mod">
          <ac:chgData name="Ilektra" userId="31451ed9-3340-4d38-be88-712f436ba205" providerId="ADAL" clId="{845BC005-E6A3-49D3-9A9A-31D876C811E0}" dt="2021-10-18T07:21:40.780" v="7744"/>
          <ac:picMkLst>
            <pc:docMk/>
            <pc:sldMk cId="3730743423" sldId="404"/>
            <ac:picMk id="5" creationId="{1B7BAB86-FF83-41C7-9553-A70157A1AE76}"/>
          </ac:picMkLst>
        </pc:picChg>
      </pc:sldChg>
      <pc:sldChg chg="addSp delSp modSp new del mod modNotesTx">
        <pc:chgData name="Ilektra" userId="31451ed9-3340-4d38-be88-712f436ba205" providerId="ADAL" clId="{845BC005-E6A3-49D3-9A9A-31D876C811E0}" dt="2021-10-14T09:53:50.258" v="5582" actId="47"/>
        <pc:sldMkLst>
          <pc:docMk/>
          <pc:sldMk cId="749813357" sldId="405"/>
        </pc:sldMkLst>
        <pc:spChg chg="mod">
          <ac:chgData name="Ilektra" userId="31451ed9-3340-4d38-be88-712f436ba205" providerId="ADAL" clId="{845BC005-E6A3-49D3-9A9A-31D876C811E0}" dt="2021-10-13T14:18:15.356" v="4539" actId="20577"/>
          <ac:spMkLst>
            <pc:docMk/>
            <pc:sldMk cId="749813357" sldId="405"/>
            <ac:spMk id="2" creationId="{FC861A96-07CB-4943-B51D-8A87A6B3A5E8}"/>
          </ac:spMkLst>
        </pc:spChg>
        <pc:spChg chg="mod">
          <ac:chgData name="Ilektra" userId="31451ed9-3340-4d38-be88-712f436ba205" providerId="ADAL" clId="{845BC005-E6A3-49D3-9A9A-31D876C811E0}" dt="2021-10-13T14:37:23.459" v="4898" actId="20577"/>
          <ac:spMkLst>
            <pc:docMk/>
            <pc:sldMk cId="749813357" sldId="405"/>
            <ac:spMk id="3" creationId="{63E45783-13BD-4748-AECF-412684945FC5}"/>
          </ac:spMkLst>
        </pc:spChg>
        <pc:picChg chg="add del mod">
          <ac:chgData name="Ilektra" userId="31451ed9-3340-4d38-be88-712f436ba205" providerId="ADAL" clId="{845BC005-E6A3-49D3-9A9A-31D876C811E0}" dt="2021-10-14T09:52:22.411" v="5574" actId="478"/>
          <ac:picMkLst>
            <pc:docMk/>
            <pc:sldMk cId="749813357" sldId="405"/>
            <ac:picMk id="6" creationId="{96CB8F90-731A-49FD-87A7-AB57822CB00E}"/>
          </ac:picMkLst>
        </pc:picChg>
        <pc:picChg chg="add mod">
          <ac:chgData name="Ilektra" userId="31451ed9-3340-4d38-be88-712f436ba205" providerId="ADAL" clId="{845BC005-E6A3-49D3-9A9A-31D876C811E0}" dt="2021-10-14T09:52:36.835" v="5575" actId="14100"/>
          <ac:picMkLst>
            <pc:docMk/>
            <pc:sldMk cId="749813357" sldId="405"/>
            <ac:picMk id="8" creationId="{2981024E-C937-4388-9099-CF45A9F6159A}"/>
          </ac:picMkLst>
        </pc:picChg>
        <pc:picChg chg="add mod">
          <ac:chgData name="Ilektra" userId="31451ed9-3340-4d38-be88-712f436ba205" providerId="ADAL" clId="{845BC005-E6A3-49D3-9A9A-31D876C811E0}" dt="2021-10-14T09:52:36.835" v="5575" actId="14100"/>
          <ac:picMkLst>
            <pc:docMk/>
            <pc:sldMk cId="749813357" sldId="405"/>
            <ac:picMk id="10" creationId="{F7C4F1AC-D6E4-47EA-BF3E-335955287534}"/>
          </ac:picMkLst>
        </pc:picChg>
        <pc:picChg chg="add mod">
          <ac:chgData name="Ilektra" userId="31451ed9-3340-4d38-be88-712f436ba205" providerId="ADAL" clId="{845BC005-E6A3-49D3-9A9A-31D876C811E0}" dt="2021-10-14T09:52:36.835" v="5575" actId="14100"/>
          <ac:picMkLst>
            <pc:docMk/>
            <pc:sldMk cId="749813357" sldId="405"/>
            <ac:picMk id="12" creationId="{5A3AF726-756A-4998-8C79-F3469E202D9A}"/>
          </ac:picMkLst>
        </pc:picChg>
      </pc:sldChg>
      <pc:sldChg chg="addSp delSp modSp new mod">
        <pc:chgData name="Ilektra" userId="31451ed9-3340-4d38-be88-712f436ba205" providerId="ADAL" clId="{845BC005-E6A3-49D3-9A9A-31D876C811E0}" dt="2021-10-13T12:32:38.945" v="3347" actId="27918"/>
        <pc:sldMkLst>
          <pc:docMk/>
          <pc:sldMk cId="980491865" sldId="406"/>
        </pc:sldMkLst>
        <pc:spChg chg="del">
          <ac:chgData name="Ilektra" userId="31451ed9-3340-4d38-be88-712f436ba205" providerId="ADAL" clId="{845BC005-E6A3-49D3-9A9A-31D876C811E0}" dt="2021-10-13T11:17:18.965" v="2787" actId="478"/>
          <ac:spMkLst>
            <pc:docMk/>
            <pc:sldMk cId="980491865" sldId="406"/>
            <ac:spMk id="3" creationId="{5718100D-F46E-4114-9FC6-5A703280483B}"/>
          </ac:spMkLst>
        </pc:spChg>
        <pc:spChg chg="add mod">
          <ac:chgData name="Ilektra" userId="31451ed9-3340-4d38-be88-712f436ba205" providerId="ADAL" clId="{845BC005-E6A3-49D3-9A9A-31D876C811E0}" dt="2021-10-13T11:32:25.447" v="2899" actId="20577"/>
          <ac:spMkLst>
            <pc:docMk/>
            <pc:sldMk cId="980491865" sldId="406"/>
            <ac:spMk id="9" creationId="{931D0823-3567-416C-B8C4-DA83C9EC2066}"/>
          </ac:spMkLst>
        </pc:spChg>
        <pc:spChg chg="add mod">
          <ac:chgData name="Ilektra" userId="31451ed9-3340-4d38-be88-712f436ba205" providerId="ADAL" clId="{845BC005-E6A3-49D3-9A9A-31D876C811E0}" dt="2021-10-13T11:24:13.255" v="2834" actId="1076"/>
          <ac:spMkLst>
            <pc:docMk/>
            <pc:sldMk cId="980491865" sldId="406"/>
            <ac:spMk id="11" creationId="{D7A89445-29C4-4957-A39B-08BAE22796C5}"/>
          </ac:spMkLst>
        </pc:spChg>
        <pc:spChg chg="add mod">
          <ac:chgData name="Ilektra" userId="31451ed9-3340-4d38-be88-712f436ba205" providerId="ADAL" clId="{845BC005-E6A3-49D3-9A9A-31D876C811E0}" dt="2021-10-13T11:24:13.255" v="2834" actId="1076"/>
          <ac:spMkLst>
            <pc:docMk/>
            <pc:sldMk cId="980491865" sldId="406"/>
            <ac:spMk id="12" creationId="{1D55475E-AB57-44F1-A56A-E3F5FD364691}"/>
          </ac:spMkLst>
        </pc:spChg>
        <pc:graphicFrameChg chg="add mod">
          <ac:chgData name="Ilektra" userId="31451ed9-3340-4d38-be88-712f436ba205" providerId="ADAL" clId="{845BC005-E6A3-49D3-9A9A-31D876C811E0}" dt="2021-10-13T11:17:35.458" v="2794" actId="14100"/>
          <ac:graphicFrameMkLst>
            <pc:docMk/>
            <pc:sldMk cId="980491865" sldId="406"/>
            <ac:graphicFrameMk id="6" creationId="{05B3189F-9754-4689-BF3F-9E20B9BAE7A9}"/>
          </ac:graphicFrameMkLst>
        </pc:graphicFrameChg>
        <pc:graphicFrameChg chg="add del mod">
          <ac:chgData name="Ilektra" userId="31451ed9-3340-4d38-be88-712f436ba205" providerId="ADAL" clId="{845BC005-E6A3-49D3-9A9A-31D876C811E0}" dt="2021-10-13T11:24:07.715" v="2833" actId="478"/>
          <ac:graphicFrameMkLst>
            <pc:docMk/>
            <pc:sldMk cId="980491865" sldId="406"/>
            <ac:graphicFrameMk id="7" creationId="{925789CC-7A43-4BAC-B647-32F3C8642DA1}"/>
          </ac:graphicFrameMkLst>
        </pc:graphicFrameChg>
        <pc:graphicFrameChg chg="add del mod">
          <ac:chgData name="Ilektra" userId="31451ed9-3340-4d38-be88-712f436ba205" providerId="ADAL" clId="{845BC005-E6A3-49D3-9A9A-31D876C811E0}" dt="2021-10-13T12:32:17.023" v="3344" actId="478"/>
          <ac:graphicFrameMkLst>
            <pc:docMk/>
            <pc:sldMk cId="980491865" sldId="406"/>
            <ac:graphicFrameMk id="8" creationId="{FB8485C5-BD19-4007-B336-EE5380B602FA}"/>
          </ac:graphicFrameMkLst>
        </pc:graphicFrameChg>
        <pc:graphicFrameChg chg="add del mod">
          <ac:chgData name="Ilektra" userId="31451ed9-3340-4d38-be88-712f436ba205" providerId="ADAL" clId="{845BC005-E6A3-49D3-9A9A-31D876C811E0}" dt="2021-10-13T11:22:49.617" v="2800"/>
          <ac:graphicFrameMkLst>
            <pc:docMk/>
            <pc:sldMk cId="980491865" sldId="406"/>
            <ac:graphicFrameMk id="10" creationId="{E0D7D840-DD66-4C90-9013-48F784FC5AAC}"/>
          </ac:graphicFrameMkLst>
        </pc:graphicFrameChg>
        <pc:graphicFrameChg chg="add mod modGraphic">
          <ac:chgData name="Ilektra" userId="31451ed9-3340-4d38-be88-712f436ba205" providerId="ADAL" clId="{845BC005-E6A3-49D3-9A9A-31D876C811E0}" dt="2021-10-13T12:31:48.208" v="3339" actId="1076"/>
          <ac:graphicFrameMkLst>
            <pc:docMk/>
            <pc:sldMk cId="980491865" sldId="406"/>
            <ac:graphicFrameMk id="13" creationId="{AE293060-8CE5-4654-A78B-73E2706D0264}"/>
          </ac:graphicFrameMkLst>
        </pc:graphicFrameChg>
        <pc:graphicFrameChg chg="add mod">
          <ac:chgData name="Ilektra" userId="31451ed9-3340-4d38-be88-712f436ba205" providerId="ADAL" clId="{845BC005-E6A3-49D3-9A9A-31D876C811E0}" dt="2021-10-13T12:32:21.237" v="3345" actId="1076"/>
          <ac:graphicFrameMkLst>
            <pc:docMk/>
            <pc:sldMk cId="980491865" sldId="406"/>
            <ac:graphicFrameMk id="16" creationId="{60E79984-4EB4-4225-AE59-7BA0A175E01A}"/>
          </ac:graphicFrameMkLst>
        </pc:graphicFrameChg>
      </pc:sldChg>
      <pc:sldChg chg="addSp delSp modSp add mod modNotesTx">
        <pc:chgData name="Ilektra" userId="31451ed9-3340-4d38-be88-712f436ba205" providerId="ADAL" clId="{845BC005-E6A3-49D3-9A9A-31D876C811E0}" dt="2021-10-18T09:25:24.637" v="8462" actId="20577"/>
        <pc:sldMkLst>
          <pc:docMk/>
          <pc:sldMk cId="222417601" sldId="407"/>
        </pc:sldMkLst>
        <pc:spChg chg="mod">
          <ac:chgData name="Ilektra" userId="31451ed9-3340-4d38-be88-712f436ba205" providerId="ADAL" clId="{845BC005-E6A3-49D3-9A9A-31D876C811E0}" dt="2021-10-18T05:48:06.502" v="7569" actId="20577"/>
          <ac:spMkLst>
            <pc:docMk/>
            <pc:sldMk cId="222417601" sldId="407"/>
            <ac:spMk id="2" creationId="{FC861A96-07CB-4943-B51D-8A87A6B3A5E8}"/>
          </ac:spMkLst>
        </pc:spChg>
        <pc:spChg chg="mod">
          <ac:chgData name="Ilektra" userId="31451ed9-3340-4d38-be88-712f436ba205" providerId="ADAL" clId="{845BC005-E6A3-49D3-9A9A-31D876C811E0}" dt="2021-10-18T09:25:24.637" v="8462" actId="20577"/>
          <ac:spMkLst>
            <pc:docMk/>
            <pc:sldMk cId="222417601" sldId="407"/>
            <ac:spMk id="3" creationId="{63E45783-13BD-4748-AECF-412684945FC5}"/>
          </ac:spMkLst>
        </pc:spChg>
        <pc:spChg chg="add del mod">
          <ac:chgData name="Ilektra" userId="31451ed9-3340-4d38-be88-712f436ba205" providerId="ADAL" clId="{845BC005-E6A3-49D3-9A9A-31D876C811E0}" dt="2021-10-13T12:36:41.207" v="3406" actId="767"/>
          <ac:spMkLst>
            <pc:docMk/>
            <pc:sldMk cId="222417601" sldId="407"/>
            <ac:spMk id="6" creationId="{4F18D5ED-5462-4686-B5C2-F2F83A1A06EB}"/>
          </ac:spMkLst>
        </pc:spChg>
        <pc:spChg chg="add mod">
          <ac:chgData name="Ilektra" userId="31451ed9-3340-4d38-be88-712f436ba205" providerId="ADAL" clId="{845BC005-E6A3-49D3-9A9A-31D876C811E0}" dt="2021-10-13T14:24:09.854" v="4629" actId="1076"/>
          <ac:spMkLst>
            <pc:docMk/>
            <pc:sldMk cId="222417601" sldId="407"/>
            <ac:spMk id="7" creationId="{B1030854-0B53-4838-A021-0911F010B961}"/>
          </ac:spMkLst>
        </pc:spChg>
        <pc:picChg chg="add mod">
          <ac:chgData name="Ilektra" userId="31451ed9-3340-4d38-be88-712f436ba205" providerId="ADAL" clId="{845BC005-E6A3-49D3-9A9A-31D876C811E0}" dt="2021-10-18T05:50:06.525" v="7598" actId="14100"/>
          <ac:picMkLst>
            <pc:docMk/>
            <pc:sldMk cId="222417601" sldId="407"/>
            <ac:picMk id="8" creationId="{2D808332-6064-4413-984C-03991B3A4F85}"/>
          </ac:picMkLst>
        </pc:picChg>
        <pc:picChg chg="add mod">
          <ac:chgData name="Ilektra" userId="31451ed9-3340-4d38-be88-712f436ba205" providerId="ADAL" clId="{845BC005-E6A3-49D3-9A9A-31D876C811E0}" dt="2021-10-18T05:50:23.585" v="7601" actId="1076"/>
          <ac:picMkLst>
            <pc:docMk/>
            <pc:sldMk cId="222417601" sldId="407"/>
            <ac:picMk id="9" creationId="{A77BC3F6-7A1E-4169-B46A-510862C9E4AE}"/>
          </ac:picMkLst>
        </pc:picChg>
        <pc:picChg chg="add mod">
          <ac:chgData name="Ilektra" userId="31451ed9-3340-4d38-be88-712f436ba205" providerId="ADAL" clId="{845BC005-E6A3-49D3-9A9A-31D876C811E0}" dt="2021-10-18T07:21:11.387" v="7739"/>
          <ac:picMkLst>
            <pc:docMk/>
            <pc:sldMk cId="222417601" sldId="407"/>
            <ac:picMk id="10" creationId="{44F6495A-F80D-48A2-AAAF-F49797030BF1}"/>
          </ac:picMkLst>
        </pc:picChg>
      </pc:sldChg>
      <pc:sldChg chg="addSp delSp modSp add mod modNotesTx">
        <pc:chgData name="Ilektra" userId="31451ed9-3340-4d38-be88-712f436ba205" providerId="ADAL" clId="{845BC005-E6A3-49D3-9A9A-31D876C811E0}" dt="2021-10-18T09:24:05.231" v="8439" actId="20577"/>
        <pc:sldMkLst>
          <pc:docMk/>
          <pc:sldMk cId="3087017332" sldId="408"/>
        </pc:sldMkLst>
        <pc:spChg chg="mod">
          <ac:chgData name="Ilektra" userId="31451ed9-3340-4d38-be88-712f436ba205" providerId="ADAL" clId="{845BC005-E6A3-49D3-9A9A-31D876C811E0}" dt="2021-10-18T05:51:38.457" v="7616" actId="400"/>
          <ac:spMkLst>
            <pc:docMk/>
            <pc:sldMk cId="3087017332" sldId="408"/>
            <ac:spMk id="2" creationId="{FC861A96-07CB-4943-B51D-8A87A6B3A5E8}"/>
          </ac:spMkLst>
        </pc:spChg>
        <pc:spChg chg="mod">
          <ac:chgData name="Ilektra" userId="31451ed9-3340-4d38-be88-712f436ba205" providerId="ADAL" clId="{845BC005-E6A3-49D3-9A9A-31D876C811E0}" dt="2021-10-18T09:17:25.909" v="8289" actId="20577"/>
          <ac:spMkLst>
            <pc:docMk/>
            <pc:sldMk cId="3087017332" sldId="408"/>
            <ac:spMk id="3" creationId="{63E45783-13BD-4748-AECF-412684945FC5}"/>
          </ac:spMkLst>
        </pc:spChg>
        <pc:spChg chg="add del mod">
          <ac:chgData name="Ilektra" userId="31451ed9-3340-4d38-be88-712f436ba205" providerId="ADAL" clId="{845BC005-E6A3-49D3-9A9A-31D876C811E0}" dt="2021-10-13T13:08:03.772" v="3854" actId="478"/>
          <ac:spMkLst>
            <pc:docMk/>
            <pc:sldMk cId="3087017332" sldId="408"/>
            <ac:spMk id="7" creationId="{8EFC94A0-71B5-4D79-AEED-8335A3D605CD}"/>
          </ac:spMkLst>
        </pc:spChg>
        <pc:spChg chg="add mod">
          <ac:chgData name="Ilektra" userId="31451ed9-3340-4d38-be88-712f436ba205" providerId="ADAL" clId="{845BC005-E6A3-49D3-9A9A-31D876C811E0}" dt="2021-10-18T09:24:05.231" v="8439" actId="20577"/>
          <ac:spMkLst>
            <pc:docMk/>
            <pc:sldMk cId="3087017332" sldId="408"/>
            <ac:spMk id="8" creationId="{153A9DD3-C32E-4967-993E-5CFD23BE8728}"/>
          </ac:spMkLst>
        </pc:spChg>
        <pc:spChg chg="add del">
          <ac:chgData name="Ilektra" userId="31451ed9-3340-4d38-be88-712f436ba205" providerId="ADAL" clId="{845BC005-E6A3-49D3-9A9A-31D876C811E0}" dt="2021-10-13T14:05:01.263" v="4356" actId="478"/>
          <ac:spMkLst>
            <pc:docMk/>
            <pc:sldMk cId="3087017332" sldId="408"/>
            <ac:spMk id="9" creationId="{26A8C6C1-97FA-4C5A-80FD-5189D8FBE40F}"/>
          </ac:spMkLst>
        </pc:spChg>
        <pc:spChg chg="add mod">
          <ac:chgData name="Ilektra" userId="31451ed9-3340-4d38-be88-712f436ba205" providerId="ADAL" clId="{845BC005-E6A3-49D3-9A9A-31D876C811E0}" dt="2021-10-18T07:21:06.799" v="7738" actId="1035"/>
          <ac:spMkLst>
            <pc:docMk/>
            <pc:sldMk cId="3087017332" sldId="408"/>
            <ac:spMk id="10" creationId="{624EF722-5170-4E38-B671-742D0E0F3865}"/>
          </ac:spMkLst>
        </pc:spChg>
        <pc:picChg chg="add mod">
          <ac:chgData name="Ilektra" userId="31451ed9-3340-4d38-be88-712f436ba205" providerId="ADAL" clId="{845BC005-E6A3-49D3-9A9A-31D876C811E0}" dt="2021-10-18T07:20:53.380" v="7736"/>
          <ac:picMkLst>
            <pc:docMk/>
            <pc:sldMk cId="3087017332" sldId="408"/>
            <ac:picMk id="9" creationId="{9264EC89-0036-442A-AC53-6B10F8ED957B}"/>
          </ac:picMkLst>
        </pc:picChg>
        <pc:picChg chg="add del mod">
          <ac:chgData name="Ilektra" userId="31451ed9-3340-4d38-be88-712f436ba205" providerId="ADAL" clId="{845BC005-E6A3-49D3-9A9A-31D876C811E0}" dt="2021-10-18T05:48:37.640" v="7576" actId="21"/>
          <ac:picMkLst>
            <pc:docMk/>
            <pc:sldMk cId="3087017332" sldId="408"/>
            <ac:picMk id="11" creationId="{92E2A5AF-F6BD-4931-8CF0-2A0CE94703B6}"/>
          </ac:picMkLst>
        </pc:picChg>
        <pc:picChg chg="add mod">
          <ac:chgData name="Ilektra" userId="31451ed9-3340-4d38-be88-712f436ba205" providerId="ADAL" clId="{845BC005-E6A3-49D3-9A9A-31D876C811E0}" dt="2021-10-18T07:19:52.040" v="7728" actId="1036"/>
          <ac:picMkLst>
            <pc:docMk/>
            <pc:sldMk cId="3087017332" sldId="408"/>
            <ac:picMk id="12" creationId="{CC8CFB06-C07F-4CD4-9824-5163DB6DF357}"/>
          </ac:picMkLst>
        </pc:picChg>
      </pc:sldChg>
      <pc:sldChg chg="add del">
        <pc:chgData name="Ilektra" userId="31451ed9-3340-4d38-be88-712f436ba205" providerId="ADAL" clId="{845BC005-E6A3-49D3-9A9A-31D876C811E0}" dt="2021-10-13T13:02:44.854" v="3633" actId="47"/>
        <pc:sldMkLst>
          <pc:docMk/>
          <pc:sldMk cId="2533796565" sldId="409"/>
        </pc:sldMkLst>
      </pc:sldChg>
      <pc:sldChg chg="modSp ord">
        <pc:chgData name="Ilektra" userId="31451ed9-3340-4d38-be88-712f436ba205" providerId="ADAL" clId="{845BC005-E6A3-49D3-9A9A-31D876C811E0}" dt="2021-10-14T20:00:58.410" v="6317"/>
        <pc:sldMkLst>
          <pc:docMk/>
          <pc:sldMk cId="2752335682" sldId="409"/>
        </pc:sldMkLst>
        <pc:graphicFrameChg chg="mod">
          <ac:chgData name="Ilektra" userId="31451ed9-3340-4d38-be88-712f436ba205" providerId="ADAL" clId="{845BC005-E6A3-49D3-9A9A-31D876C811E0}" dt="2021-10-14T09:08:22.268" v="4978" actId="20577"/>
          <ac:graphicFrameMkLst>
            <pc:docMk/>
            <pc:sldMk cId="2752335682" sldId="409"/>
            <ac:graphicFrameMk id="38" creationId="{9FD1D499-5847-4474-ACB0-E17C60FC3353}"/>
          </ac:graphicFrameMkLst>
        </pc:graphicFrameChg>
      </pc:sldChg>
      <pc:sldChg chg="addSp modSp mod delCm modCm">
        <pc:chgData name="Ilektra" userId="31451ed9-3340-4d38-be88-712f436ba205" providerId="ADAL" clId="{845BC005-E6A3-49D3-9A9A-31D876C811E0}" dt="2021-10-18T07:21:29.033" v="7743"/>
        <pc:sldMkLst>
          <pc:docMk/>
          <pc:sldMk cId="1490783206" sldId="410"/>
        </pc:sldMkLst>
        <pc:graphicFrameChg chg="modGraphic">
          <ac:chgData name="Ilektra" userId="31451ed9-3340-4d38-be88-712f436ba205" providerId="ADAL" clId="{845BC005-E6A3-49D3-9A9A-31D876C811E0}" dt="2021-10-14T19:45:18.560" v="6201" actId="20577"/>
          <ac:graphicFrameMkLst>
            <pc:docMk/>
            <pc:sldMk cId="1490783206" sldId="410"/>
            <ac:graphicFrameMk id="27" creationId="{4FCAC88B-D43B-4A73-9553-21030FF42E1A}"/>
          </ac:graphicFrameMkLst>
        </pc:graphicFrameChg>
        <pc:picChg chg="add mod">
          <ac:chgData name="Ilektra" userId="31451ed9-3340-4d38-be88-712f436ba205" providerId="ADAL" clId="{845BC005-E6A3-49D3-9A9A-31D876C811E0}" dt="2021-10-18T07:21:29.033" v="7743"/>
          <ac:picMkLst>
            <pc:docMk/>
            <pc:sldMk cId="1490783206" sldId="410"/>
            <ac:picMk id="15" creationId="{08B482CE-A3A4-46DE-AF2D-E05AD898EC87}"/>
          </ac:picMkLst>
        </pc:picChg>
        <pc:picChg chg="mod">
          <ac:chgData name="Ilektra" userId="31451ed9-3340-4d38-be88-712f436ba205" providerId="ADAL" clId="{845BC005-E6A3-49D3-9A9A-31D876C811E0}" dt="2021-10-14T19:45:36.751" v="6202" actId="1076"/>
          <ac:picMkLst>
            <pc:docMk/>
            <pc:sldMk cId="1490783206" sldId="410"/>
            <ac:picMk id="54" creationId="{E3CA0720-3FAD-4A93-9164-53A56548F2E2}"/>
          </ac:picMkLst>
        </pc:picChg>
        <pc:picChg chg="mod">
          <ac:chgData name="Ilektra" userId="31451ed9-3340-4d38-be88-712f436ba205" providerId="ADAL" clId="{845BC005-E6A3-49D3-9A9A-31D876C811E0}" dt="2021-10-14T09:02:32.114" v="4958" actId="1035"/>
          <ac:picMkLst>
            <pc:docMk/>
            <pc:sldMk cId="1490783206" sldId="410"/>
            <ac:picMk id="58" creationId="{A1339A66-C5FC-4154-BE95-65E9B0B1F248}"/>
          </ac:picMkLst>
        </pc:picChg>
        <pc:picChg chg="mod">
          <ac:chgData name="Ilektra" userId="31451ed9-3340-4d38-be88-712f436ba205" providerId="ADAL" clId="{845BC005-E6A3-49D3-9A9A-31D876C811E0}" dt="2021-10-14T09:02:32.114" v="4958" actId="1035"/>
          <ac:picMkLst>
            <pc:docMk/>
            <pc:sldMk cId="1490783206" sldId="410"/>
            <ac:picMk id="59" creationId="{8B5BB971-F24D-4ECD-ACE8-D8C88B5DA67D}"/>
          </ac:picMkLst>
        </pc:picChg>
      </pc:sldChg>
      <pc:sldChg chg="addSp delSp modSp add mod addCm delCm">
        <pc:chgData name="Ilektra" userId="31451ed9-3340-4d38-be88-712f436ba205" providerId="ADAL" clId="{845BC005-E6A3-49D3-9A9A-31D876C811E0}" dt="2021-10-14T09:35:03.882" v="5385"/>
        <pc:sldMkLst>
          <pc:docMk/>
          <pc:sldMk cId="2802467050" sldId="411"/>
        </pc:sldMkLst>
        <pc:spChg chg="del">
          <ac:chgData name="Ilektra" userId="31451ed9-3340-4d38-be88-712f436ba205" providerId="ADAL" clId="{845BC005-E6A3-49D3-9A9A-31D876C811E0}" dt="2021-10-14T09:31:09.591" v="5367" actId="478"/>
          <ac:spMkLst>
            <pc:docMk/>
            <pc:sldMk cId="2802467050" sldId="411"/>
            <ac:spMk id="7" creationId="{6D1F5F78-D7B3-492E-B4EC-8A4A312E8610}"/>
          </ac:spMkLst>
        </pc:spChg>
        <pc:spChg chg="mod">
          <ac:chgData name="Ilektra" userId="31451ed9-3340-4d38-be88-712f436ba205" providerId="ADAL" clId="{845BC005-E6A3-49D3-9A9A-31D876C811E0}" dt="2021-10-14T09:30:31.875" v="5355" actId="1035"/>
          <ac:spMkLst>
            <pc:docMk/>
            <pc:sldMk cId="2802467050" sldId="411"/>
            <ac:spMk id="9" creationId="{9E243925-D90A-4D69-AF59-4A5930BCFF18}"/>
          </ac:spMkLst>
        </pc:spChg>
        <pc:spChg chg="mod">
          <ac:chgData name="Ilektra" userId="31451ed9-3340-4d38-be88-712f436ba205" providerId="ADAL" clId="{845BC005-E6A3-49D3-9A9A-31D876C811E0}" dt="2021-10-14T09:35:03.882" v="5385"/>
          <ac:spMkLst>
            <pc:docMk/>
            <pc:sldMk cId="2802467050" sldId="411"/>
            <ac:spMk id="10" creationId="{0C2A38FB-88E7-4C43-B7D2-F6481D5EBCFA}"/>
          </ac:spMkLst>
        </pc:spChg>
        <pc:grpChg chg="add mod">
          <ac:chgData name="Ilektra" userId="31451ed9-3340-4d38-be88-712f436ba205" providerId="ADAL" clId="{845BC005-E6A3-49D3-9A9A-31D876C811E0}" dt="2021-10-14T09:30:45.606" v="5366" actId="1037"/>
          <ac:grpSpMkLst>
            <pc:docMk/>
            <pc:sldMk cId="2802467050" sldId="411"/>
            <ac:grpSpMk id="11" creationId="{F721F108-9952-4B1C-B11A-F9C0C131B182}"/>
          </ac:grpSpMkLst>
        </pc:grpChg>
        <pc:picChg chg="del">
          <ac:chgData name="Ilektra" userId="31451ed9-3340-4d38-be88-712f436ba205" providerId="ADAL" clId="{845BC005-E6A3-49D3-9A9A-31D876C811E0}" dt="2021-10-14T09:30:27.187" v="5327" actId="478"/>
          <ac:picMkLst>
            <pc:docMk/>
            <pc:sldMk cId="2802467050" sldId="411"/>
            <ac:picMk id="6" creationId="{EACFDA74-A6EA-4AD9-ABA8-F2A8ECBE558D}"/>
          </ac:picMkLst>
        </pc:picChg>
        <pc:picChg chg="add mod">
          <ac:chgData name="Ilektra" userId="31451ed9-3340-4d38-be88-712f436ba205" providerId="ADAL" clId="{845BC005-E6A3-49D3-9A9A-31D876C811E0}" dt="2021-10-14T09:30:38.451" v="5356" actId="164"/>
          <ac:picMkLst>
            <pc:docMk/>
            <pc:sldMk cId="2802467050" sldId="411"/>
            <ac:picMk id="8" creationId="{F3D19D8F-A98A-44E9-BD92-3599DCB25F04}"/>
          </ac:picMkLst>
        </pc:picChg>
        <pc:picChg chg="mod">
          <ac:chgData name="Ilektra" userId="31451ed9-3340-4d38-be88-712f436ba205" providerId="ADAL" clId="{845BC005-E6A3-49D3-9A9A-31D876C811E0}" dt="2021-10-14T09:30:31.875" v="5355" actId="1035"/>
          <ac:picMkLst>
            <pc:docMk/>
            <pc:sldMk cId="2802467050" sldId="411"/>
            <ac:picMk id="12" creationId="{7B5BBDA5-8F74-49AD-85BE-CA58308E4165}"/>
          </ac:picMkLst>
        </pc:picChg>
        <pc:picChg chg="mod ord">
          <ac:chgData name="Ilektra" userId="31451ed9-3340-4d38-be88-712f436ba205" providerId="ADAL" clId="{845BC005-E6A3-49D3-9A9A-31D876C811E0}" dt="2021-10-14T09:30:38.451" v="5356" actId="164"/>
          <ac:picMkLst>
            <pc:docMk/>
            <pc:sldMk cId="2802467050" sldId="411"/>
            <ac:picMk id="17" creationId="{47818ABB-3D9F-41F7-AF4A-277B6202FC8E}"/>
          </ac:picMkLst>
        </pc:picChg>
        <pc:picChg chg="mod">
          <ac:chgData name="Ilektra" userId="31451ed9-3340-4d38-be88-712f436ba205" providerId="ADAL" clId="{845BC005-E6A3-49D3-9A9A-31D876C811E0}" dt="2021-10-14T09:30:38.451" v="5356" actId="164"/>
          <ac:picMkLst>
            <pc:docMk/>
            <pc:sldMk cId="2802467050" sldId="411"/>
            <ac:picMk id="18" creationId="{FDEC80FF-93F5-4FA6-AFFD-2C243AEB3906}"/>
          </ac:picMkLst>
        </pc:picChg>
      </pc:sldChg>
      <pc:sldChg chg="addSp modSp add mod">
        <pc:chgData name="Ilektra" userId="31451ed9-3340-4d38-be88-712f436ba205" providerId="ADAL" clId="{845BC005-E6A3-49D3-9A9A-31D876C811E0}" dt="2021-10-18T07:21:13.945" v="7740"/>
        <pc:sldMkLst>
          <pc:docMk/>
          <pc:sldMk cId="1312746753" sldId="412"/>
        </pc:sldMkLst>
        <pc:picChg chg="mod">
          <ac:chgData name="Ilektra" userId="31451ed9-3340-4d38-be88-712f436ba205" providerId="ADAL" clId="{845BC005-E6A3-49D3-9A9A-31D876C811E0}" dt="2021-10-14T09:53:27.300" v="5581" actId="1076"/>
          <ac:picMkLst>
            <pc:docMk/>
            <pc:sldMk cId="1312746753" sldId="412"/>
            <ac:picMk id="6" creationId="{96CB8F90-731A-49FD-87A7-AB57822CB00E}"/>
          </ac:picMkLst>
        </pc:picChg>
        <pc:picChg chg="mod">
          <ac:chgData name="Ilektra" userId="31451ed9-3340-4d38-be88-712f436ba205" providerId="ADAL" clId="{845BC005-E6A3-49D3-9A9A-31D876C811E0}" dt="2021-10-14T09:53:11.357" v="5579" actId="14100"/>
          <ac:picMkLst>
            <pc:docMk/>
            <pc:sldMk cId="1312746753" sldId="412"/>
            <ac:picMk id="8" creationId="{2981024E-C937-4388-9099-CF45A9F6159A}"/>
          </ac:picMkLst>
        </pc:picChg>
        <pc:picChg chg="add mod">
          <ac:chgData name="Ilektra" userId="31451ed9-3340-4d38-be88-712f436ba205" providerId="ADAL" clId="{845BC005-E6A3-49D3-9A9A-31D876C811E0}" dt="2021-10-18T07:21:13.945" v="7740"/>
          <ac:picMkLst>
            <pc:docMk/>
            <pc:sldMk cId="1312746753" sldId="412"/>
            <ac:picMk id="9" creationId="{31D2BF6A-274C-4FDB-A4AA-936BA452D388}"/>
          </ac:picMkLst>
        </pc:picChg>
        <pc:picChg chg="mod">
          <ac:chgData name="Ilektra" userId="31451ed9-3340-4d38-be88-712f436ba205" providerId="ADAL" clId="{845BC005-E6A3-49D3-9A9A-31D876C811E0}" dt="2021-10-14T09:53:05.009" v="5578" actId="14100"/>
          <ac:picMkLst>
            <pc:docMk/>
            <pc:sldMk cId="1312746753" sldId="412"/>
            <ac:picMk id="10" creationId="{F7C4F1AC-D6E4-47EA-BF3E-335955287534}"/>
          </ac:picMkLst>
        </pc:picChg>
        <pc:picChg chg="mod">
          <ac:chgData name="Ilektra" userId="31451ed9-3340-4d38-be88-712f436ba205" providerId="ADAL" clId="{845BC005-E6A3-49D3-9A9A-31D876C811E0}" dt="2021-10-14T09:52:18.862" v="5573" actId="1036"/>
          <ac:picMkLst>
            <pc:docMk/>
            <pc:sldMk cId="1312746753" sldId="412"/>
            <ac:picMk id="12" creationId="{5A3AF726-756A-4998-8C79-F3469E202D9A}"/>
          </ac:picMkLst>
        </pc:picChg>
      </pc:sldChg>
      <pc:sldChg chg="addSp delSp modSp add mod ord modNotesTx">
        <pc:chgData name="Ilektra" userId="31451ed9-3340-4d38-be88-712f436ba205" providerId="ADAL" clId="{845BC005-E6A3-49D3-9A9A-31D876C811E0}" dt="2021-10-18T07:21:26.212" v="7742"/>
        <pc:sldMkLst>
          <pc:docMk/>
          <pc:sldMk cId="465918614" sldId="413"/>
        </pc:sldMkLst>
        <pc:spChg chg="mod">
          <ac:chgData name="Ilektra" userId="31451ed9-3340-4d38-be88-712f436ba205" providerId="ADAL" clId="{845BC005-E6A3-49D3-9A9A-31D876C811E0}" dt="2021-10-14T20:10:08.940" v="6400" actId="1076"/>
          <ac:spMkLst>
            <pc:docMk/>
            <pc:sldMk cId="465918614" sldId="413"/>
            <ac:spMk id="2" creationId="{77F814A8-0467-4128-B01C-8293FE0716A0}"/>
          </ac:spMkLst>
        </pc:spChg>
        <pc:spChg chg="del mod">
          <ac:chgData name="Ilektra" userId="31451ed9-3340-4d38-be88-712f436ba205" providerId="ADAL" clId="{845BC005-E6A3-49D3-9A9A-31D876C811E0}" dt="2021-10-14T10:14:55.303" v="6021" actId="478"/>
          <ac:spMkLst>
            <pc:docMk/>
            <pc:sldMk cId="465918614" sldId="413"/>
            <ac:spMk id="7" creationId="{ABBF4FDE-3AAE-48CD-B0C9-38F8B1742E99}"/>
          </ac:spMkLst>
        </pc:spChg>
        <pc:spChg chg="mod">
          <ac:chgData name="Ilektra" userId="31451ed9-3340-4d38-be88-712f436ba205" providerId="ADAL" clId="{845BC005-E6A3-49D3-9A9A-31D876C811E0}" dt="2021-10-14T10:14:13.601" v="5995" actId="164"/>
          <ac:spMkLst>
            <pc:docMk/>
            <pc:sldMk cId="465918614" sldId="413"/>
            <ac:spMk id="9" creationId="{45C0E013-C167-4C95-925F-299BBF852349}"/>
          </ac:spMkLst>
        </pc:spChg>
        <pc:spChg chg="mod">
          <ac:chgData name="Ilektra" userId="31451ed9-3340-4d38-be88-712f436ba205" providerId="ADAL" clId="{845BC005-E6A3-49D3-9A9A-31D876C811E0}" dt="2021-10-14T10:13:38.486" v="5988" actId="164"/>
          <ac:spMkLst>
            <pc:docMk/>
            <pc:sldMk cId="465918614" sldId="413"/>
            <ac:spMk id="11" creationId="{D5058175-20BC-4C06-A9A1-9B626DC9969D}"/>
          </ac:spMkLst>
        </pc:spChg>
        <pc:spChg chg="mod">
          <ac:chgData name="Ilektra" userId="31451ed9-3340-4d38-be88-712f436ba205" providerId="ADAL" clId="{845BC005-E6A3-49D3-9A9A-31D876C811E0}" dt="2021-10-14T20:05:51.460" v="6362" actId="404"/>
          <ac:spMkLst>
            <pc:docMk/>
            <pc:sldMk cId="465918614" sldId="413"/>
            <ac:spMk id="13" creationId="{D179A590-381A-4BE7-9CEE-4BA4D619BD9C}"/>
          </ac:spMkLst>
        </pc:spChg>
        <pc:spChg chg="add del mod">
          <ac:chgData name="Ilektra" userId="31451ed9-3340-4d38-be88-712f436ba205" providerId="ADAL" clId="{845BC005-E6A3-49D3-9A9A-31D876C811E0}" dt="2021-10-14T10:16:44.817" v="6071" actId="478"/>
          <ac:spMkLst>
            <pc:docMk/>
            <pc:sldMk cId="465918614" sldId="413"/>
            <ac:spMk id="16" creationId="{2B7D1472-4126-4A46-A54A-0A17B50430F7}"/>
          </ac:spMkLst>
        </pc:spChg>
        <pc:spChg chg="add mod">
          <ac:chgData name="Ilektra" userId="31451ed9-3340-4d38-be88-712f436ba205" providerId="ADAL" clId="{845BC005-E6A3-49D3-9A9A-31D876C811E0}" dt="2021-10-14T09:59:31.142" v="5695" actId="20577"/>
          <ac:spMkLst>
            <pc:docMk/>
            <pc:sldMk cId="465918614" sldId="413"/>
            <ac:spMk id="19" creationId="{7642CF0E-19C8-457F-8EC4-014D39F2EA30}"/>
          </ac:spMkLst>
        </pc:spChg>
        <pc:spChg chg="add mod">
          <ac:chgData name="Ilektra" userId="31451ed9-3340-4d38-be88-712f436ba205" providerId="ADAL" clId="{845BC005-E6A3-49D3-9A9A-31D876C811E0}" dt="2021-10-14T09:59:48.028" v="5708" actId="20577"/>
          <ac:spMkLst>
            <pc:docMk/>
            <pc:sldMk cId="465918614" sldId="413"/>
            <ac:spMk id="20" creationId="{42B6A1FF-7BE6-4056-8E37-B68B39CA2CA9}"/>
          </ac:spMkLst>
        </pc:spChg>
        <pc:spChg chg="add mod">
          <ac:chgData name="Ilektra" userId="31451ed9-3340-4d38-be88-712f436ba205" providerId="ADAL" clId="{845BC005-E6A3-49D3-9A9A-31D876C811E0}" dt="2021-10-14T10:00:04.774" v="5717" actId="1036"/>
          <ac:spMkLst>
            <pc:docMk/>
            <pc:sldMk cId="465918614" sldId="413"/>
            <ac:spMk id="21" creationId="{2766285A-156B-42F2-9467-154AA72ABD6D}"/>
          </ac:spMkLst>
        </pc:spChg>
        <pc:spChg chg="add mod">
          <ac:chgData name="Ilektra" userId="31451ed9-3340-4d38-be88-712f436ba205" providerId="ADAL" clId="{845BC005-E6A3-49D3-9A9A-31D876C811E0}" dt="2021-10-14T20:04:08.342" v="6356" actId="14100"/>
          <ac:spMkLst>
            <pc:docMk/>
            <pc:sldMk cId="465918614" sldId="413"/>
            <ac:spMk id="23" creationId="{375AFA2E-1069-44A7-8DFB-A3B84EB93074}"/>
          </ac:spMkLst>
        </pc:spChg>
        <pc:spChg chg="mod">
          <ac:chgData name="Ilektra" userId="31451ed9-3340-4d38-be88-712f436ba205" providerId="ADAL" clId="{845BC005-E6A3-49D3-9A9A-31D876C811E0}" dt="2021-10-14T20:06:29.646" v="6368" actId="404"/>
          <ac:spMkLst>
            <pc:docMk/>
            <pc:sldMk cId="465918614" sldId="413"/>
            <ac:spMk id="24" creationId="{2BBFD0DE-072F-439A-8452-C09F88292780}"/>
          </ac:spMkLst>
        </pc:spChg>
        <pc:spChg chg="mod">
          <ac:chgData name="Ilektra" userId="31451ed9-3340-4d38-be88-712f436ba205" providerId="ADAL" clId="{845BC005-E6A3-49D3-9A9A-31D876C811E0}" dt="2021-10-14T20:06:32.847" v="6369" actId="404"/>
          <ac:spMkLst>
            <pc:docMk/>
            <pc:sldMk cId="465918614" sldId="413"/>
            <ac:spMk id="25" creationId="{1B5EF60F-AC2F-4C92-AE17-7B65C8845001}"/>
          </ac:spMkLst>
        </pc:spChg>
        <pc:spChg chg="add del mod">
          <ac:chgData name="Ilektra" userId="31451ed9-3340-4d38-be88-712f436ba205" providerId="ADAL" clId="{845BC005-E6A3-49D3-9A9A-31D876C811E0}" dt="2021-10-14T10:14:22.408" v="5998" actId="21"/>
          <ac:spMkLst>
            <pc:docMk/>
            <pc:sldMk cId="465918614" sldId="413"/>
            <ac:spMk id="26" creationId="{D493DD62-B0E2-48B1-8499-E5A815A263DC}"/>
          </ac:spMkLst>
        </pc:spChg>
        <pc:spChg chg="add del mod ord">
          <ac:chgData name="Ilektra" userId="31451ed9-3340-4d38-be88-712f436ba205" providerId="ADAL" clId="{845BC005-E6A3-49D3-9A9A-31D876C811E0}" dt="2021-10-14T10:16:26.408" v="6069" actId="478"/>
          <ac:spMkLst>
            <pc:docMk/>
            <pc:sldMk cId="465918614" sldId="413"/>
            <ac:spMk id="27" creationId="{12F3E669-CF09-4F63-A1B8-FA026A59D61F}"/>
          </ac:spMkLst>
        </pc:spChg>
        <pc:spChg chg="add mod">
          <ac:chgData name="Ilektra" userId="31451ed9-3340-4d38-be88-712f436ba205" providerId="ADAL" clId="{845BC005-E6A3-49D3-9A9A-31D876C811E0}" dt="2021-10-14T10:14:53.538" v="6020" actId="164"/>
          <ac:spMkLst>
            <pc:docMk/>
            <pc:sldMk cId="465918614" sldId="413"/>
            <ac:spMk id="28" creationId="{2E2A8A54-A7A5-4608-84B0-EC868FC5A553}"/>
          </ac:spMkLst>
        </pc:spChg>
        <pc:spChg chg="mod">
          <ac:chgData name="Ilektra" userId="31451ed9-3340-4d38-be88-712f436ba205" providerId="ADAL" clId="{845BC005-E6A3-49D3-9A9A-31D876C811E0}" dt="2021-10-14T10:16:11.316" v="6066"/>
          <ac:spMkLst>
            <pc:docMk/>
            <pc:sldMk cId="465918614" sldId="413"/>
            <ac:spMk id="32" creationId="{021A5A30-EBCB-4EE8-A753-AF22F65B26B0}"/>
          </ac:spMkLst>
        </pc:spChg>
        <pc:spChg chg="mod">
          <ac:chgData name="Ilektra" userId="31451ed9-3340-4d38-be88-712f436ba205" providerId="ADAL" clId="{845BC005-E6A3-49D3-9A9A-31D876C811E0}" dt="2021-10-14T10:16:11.316" v="6066"/>
          <ac:spMkLst>
            <pc:docMk/>
            <pc:sldMk cId="465918614" sldId="413"/>
            <ac:spMk id="35" creationId="{46448CD3-EF15-4F82-A5CC-FCAFAF7D2B4D}"/>
          </ac:spMkLst>
        </pc:spChg>
        <pc:spChg chg="mod">
          <ac:chgData name="Ilektra" userId="31451ed9-3340-4d38-be88-712f436ba205" providerId="ADAL" clId="{845BC005-E6A3-49D3-9A9A-31D876C811E0}" dt="2021-10-14T10:16:11.316" v="6066"/>
          <ac:spMkLst>
            <pc:docMk/>
            <pc:sldMk cId="465918614" sldId="413"/>
            <ac:spMk id="39" creationId="{D994D8B3-8E7D-4380-84AA-42AD6F1BDF78}"/>
          </ac:spMkLst>
        </pc:spChg>
        <pc:spChg chg="mod">
          <ac:chgData name="Ilektra" userId="31451ed9-3340-4d38-be88-712f436ba205" providerId="ADAL" clId="{845BC005-E6A3-49D3-9A9A-31D876C811E0}" dt="2021-10-14T20:15:48.980" v="6422" actId="1076"/>
          <ac:spMkLst>
            <pc:docMk/>
            <pc:sldMk cId="465918614" sldId="413"/>
            <ac:spMk id="1119" creationId="{86D42205-442D-4CE0-A72B-2D4C8FB1BB4A}"/>
          </ac:spMkLst>
        </pc:spChg>
        <pc:spChg chg="add del mod">
          <ac:chgData name="Ilektra" userId="31451ed9-3340-4d38-be88-712f436ba205" providerId="ADAL" clId="{845BC005-E6A3-49D3-9A9A-31D876C811E0}" dt="2021-10-14T19:44:40.867" v="6185" actId="478"/>
          <ac:spMkLst>
            <pc:docMk/>
            <pc:sldMk cId="465918614" sldId="413"/>
            <ac:spMk id="1134" creationId="{74369EBF-E7C9-4C04-87BC-C7F9280FAD7C}"/>
          </ac:spMkLst>
        </pc:spChg>
        <pc:spChg chg="mod">
          <ac:chgData name="Ilektra" userId="31451ed9-3340-4d38-be88-712f436ba205" providerId="ADAL" clId="{845BC005-E6A3-49D3-9A9A-31D876C811E0}" dt="2021-10-14T20:03:04.005" v="6340" actId="14100"/>
          <ac:spMkLst>
            <pc:docMk/>
            <pc:sldMk cId="465918614" sldId="413"/>
            <ac:spMk id="3310" creationId="{C51F0440-F1A8-4DCA-84DF-CBCD8D8FF791}"/>
          </ac:spMkLst>
        </pc:spChg>
        <pc:grpChg chg="add del mod">
          <ac:chgData name="Ilektra" userId="31451ed9-3340-4d38-be88-712f436ba205" providerId="ADAL" clId="{845BC005-E6A3-49D3-9A9A-31D876C811E0}" dt="2021-10-14T10:15:54.336" v="6043" actId="21"/>
          <ac:grpSpMkLst>
            <pc:docMk/>
            <pc:sldMk cId="465918614" sldId="413"/>
            <ac:grpSpMk id="3" creationId="{261EDE92-8C76-4FFB-B810-452D65E9192E}"/>
          </ac:grpSpMkLst>
        </pc:grpChg>
        <pc:grpChg chg="add del mod">
          <ac:chgData name="Ilektra" userId="31451ed9-3340-4d38-be88-712f436ba205" providerId="ADAL" clId="{845BC005-E6A3-49D3-9A9A-31D876C811E0}" dt="2021-10-14T10:15:54.336" v="6043" actId="21"/>
          <ac:grpSpMkLst>
            <pc:docMk/>
            <pc:sldMk cId="465918614" sldId="413"/>
            <ac:grpSpMk id="8" creationId="{5D1CABAF-3BBC-4231-9FAE-44EDC1A39125}"/>
          </ac:grpSpMkLst>
        </pc:grpChg>
        <pc:grpChg chg="add del mod">
          <ac:chgData name="Ilektra" userId="31451ed9-3340-4d38-be88-712f436ba205" providerId="ADAL" clId="{845BC005-E6A3-49D3-9A9A-31D876C811E0}" dt="2021-10-14T10:15:54.336" v="6043" actId="21"/>
          <ac:grpSpMkLst>
            <pc:docMk/>
            <pc:sldMk cId="465918614" sldId="413"/>
            <ac:grpSpMk id="14" creationId="{5091011B-2081-44E4-AF8E-491DE7F75130}"/>
          </ac:grpSpMkLst>
        </pc:grpChg>
        <pc:grpChg chg="add mod">
          <ac:chgData name="Ilektra" userId="31451ed9-3340-4d38-be88-712f436ba205" providerId="ADAL" clId="{845BC005-E6A3-49D3-9A9A-31D876C811E0}" dt="2021-10-14T10:16:16.947" v="6067" actId="14100"/>
          <ac:grpSpMkLst>
            <pc:docMk/>
            <pc:sldMk cId="465918614" sldId="413"/>
            <ac:grpSpMk id="31" creationId="{23B0DA7D-67A0-4CCF-B7C7-12BFB8708722}"/>
          </ac:grpSpMkLst>
        </pc:grpChg>
        <pc:grpChg chg="add mod">
          <ac:chgData name="Ilektra" userId="31451ed9-3340-4d38-be88-712f436ba205" providerId="ADAL" clId="{845BC005-E6A3-49D3-9A9A-31D876C811E0}" dt="2021-10-14T10:16:16.947" v="6067" actId="14100"/>
          <ac:grpSpMkLst>
            <pc:docMk/>
            <pc:sldMk cId="465918614" sldId="413"/>
            <ac:grpSpMk id="34" creationId="{5120A0EE-03A5-4994-9C6A-007F91048E28}"/>
          </ac:grpSpMkLst>
        </pc:grpChg>
        <pc:grpChg chg="add mod">
          <ac:chgData name="Ilektra" userId="31451ed9-3340-4d38-be88-712f436ba205" providerId="ADAL" clId="{845BC005-E6A3-49D3-9A9A-31D876C811E0}" dt="2021-10-14T10:16:16.947" v="6067" actId="14100"/>
          <ac:grpSpMkLst>
            <pc:docMk/>
            <pc:sldMk cId="465918614" sldId="413"/>
            <ac:grpSpMk id="37" creationId="{DEA697B9-DED8-4863-8040-787D218B3D54}"/>
          </ac:grpSpMkLst>
        </pc:grpChg>
        <pc:grpChg chg="add mod">
          <ac:chgData name="Ilektra" userId="31451ed9-3340-4d38-be88-712f436ba205" providerId="ADAL" clId="{845BC005-E6A3-49D3-9A9A-31D876C811E0}" dt="2021-10-14T20:02:14.914" v="6330" actId="14100"/>
          <ac:grpSpMkLst>
            <pc:docMk/>
            <pc:sldMk cId="465918614" sldId="413"/>
            <ac:grpSpMk id="50" creationId="{FEC5E5CB-C31B-4D74-B255-B04A1FE560FF}"/>
          </ac:grpSpMkLst>
        </pc:grpChg>
        <pc:grpChg chg="add mod ord">
          <ac:chgData name="Ilektra" userId="31451ed9-3340-4d38-be88-712f436ba205" providerId="ADAL" clId="{845BC005-E6A3-49D3-9A9A-31D876C811E0}" dt="2021-10-14T20:10:15.186" v="6405" actId="1076"/>
          <ac:grpSpMkLst>
            <pc:docMk/>
            <pc:sldMk cId="465918614" sldId="413"/>
            <ac:grpSpMk id="51" creationId="{B524A0FF-DCBA-4540-866F-66AB4F81F1FB}"/>
          </ac:grpSpMkLst>
        </pc:grpChg>
        <pc:grpChg chg="add del mod">
          <ac:chgData name="Ilektra" userId="31451ed9-3340-4d38-be88-712f436ba205" providerId="ADAL" clId="{845BC005-E6A3-49D3-9A9A-31D876C811E0}" dt="2021-10-14T20:10:12.552" v="6404"/>
          <ac:grpSpMkLst>
            <pc:docMk/>
            <pc:sldMk cId="465918614" sldId="413"/>
            <ac:grpSpMk id="67" creationId="{8F6AAC7F-9871-4893-89C1-366C62FF9890}"/>
          </ac:grpSpMkLst>
        </pc:grpChg>
        <pc:graphicFrameChg chg="add mod">
          <ac:chgData name="Ilektra" userId="31451ed9-3340-4d38-be88-712f436ba205" providerId="ADAL" clId="{845BC005-E6A3-49D3-9A9A-31D876C811E0}" dt="2021-10-14T20:04:34.897" v="6357"/>
          <ac:graphicFrameMkLst>
            <pc:docMk/>
            <pc:sldMk cId="465918614" sldId="413"/>
            <ac:graphicFrameMk id="22" creationId="{7686E3B4-F574-48F3-94AA-981E4A040F6B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44:38.883" v="6184" actId="21"/>
          <ac:graphicFrameMkLst>
            <pc:docMk/>
            <pc:sldMk cId="465918614" sldId="413"/>
            <ac:graphicFrameMk id="30" creationId="{2D3466C4-5DCA-424B-80A3-DAD4552FDEAC}"/>
          </ac:graphicFrameMkLst>
        </pc:graphicFrameChg>
        <pc:graphicFrameChg chg="del mod">
          <ac:chgData name="Ilektra" userId="31451ed9-3340-4d38-be88-712f436ba205" providerId="ADAL" clId="{845BC005-E6A3-49D3-9A9A-31D876C811E0}" dt="2021-10-14T19:41:52.867" v="6154" actId="478"/>
          <ac:graphicFrameMkLst>
            <pc:docMk/>
            <pc:sldMk cId="465918614" sldId="413"/>
            <ac:graphicFrameMk id="38" creationId="{9FD1D499-5847-4474-ACB0-E17C60FC3353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44:34.400" v="6182" actId="478"/>
          <ac:graphicFrameMkLst>
            <pc:docMk/>
            <pc:sldMk cId="465918614" sldId="413"/>
            <ac:graphicFrameMk id="45" creationId="{60E22D81-2C8B-4B05-9ECF-6AE49C7E054F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52:37.363" v="6238" actId="21"/>
          <ac:graphicFrameMkLst>
            <pc:docMk/>
            <pc:sldMk cId="465918614" sldId="413"/>
            <ac:graphicFrameMk id="46" creationId="{80ECBC96-7619-4D88-9C94-E65D9C2EE244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53:47.741" v="6262" actId="21"/>
          <ac:graphicFrameMkLst>
            <pc:docMk/>
            <pc:sldMk cId="465918614" sldId="413"/>
            <ac:graphicFrameMk id="54" creationId="{242E7D32-0A8C-4CFB-A035-6A8E0BAD31DF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54:20.354" v="6265"/>
          <ac:graphicFrameMkLst>
            <pc:docMk/>
            <pc:sldMk cId="465918614" sldId="413"/>
            <ac:graphicFrameMk id="55" creationId="{6A5D0A63-2BB7-446D-AA4F-633723D2A540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55:07.487" v="6286" actId="21"/>
          <ac:graphicFrameMkLst>
            <pc:docMk/>
            <pc:sldMk cId="465918614" sldId="413"/>
            <ac:graphicFrameMk id="56" creationId="{069B20EC-658C-4C75-BA83-C1BED9003121}"/>
          </ac:graphicFrameMkLst>
        </pc:graphicFrameChg>
        <pc:graphicFrameChg chg="add del mod">
          <ac:chgData name="Ilektra" userId="31451ed9-3340-4d38-be88-712f436ba205" providerId="ADAL" clId="{845BC005-E6A3-49D3-9A9A-31D876C811E0}" dt="2021-10-14T19:55:22.496" v="6292"/>
          <ac:graphicFrameMkLst>
            <pc:docMk/>
            <pc:sldMk cId="465918614" sldId="413"/>
            <ac:graphicFrameMk id="57" creationId="{A99435AB-304B-497B-BCED-F6C41B2EB8ED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01:17.562" v="6318" actId="21"/>
          <ac:graphicFrameMkLst>
            <pc:docMk/>
            <pc:sldMk cId="465918614" sldId="413"/>
            <ac:graphicFrameMk id="58" creationId="{2E116C90-BC6E-4818-B923-969322B8CAA7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02:27.879" v="6336" actId="21"/>
          <ac:graphicFrameMkLst>
            <pc:docMk/>
            <pc:sldMk cId="465918614" sldId="413"/>
            <ac:graphicFrameMk id="63" creationId="{5120E9FF-0263-4FCB-92F2-2CD637A869A8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07:15.879" v="6370" actId="21"/>
          <ac:graphicFrameMkLst>
            <pc:docMk/>
            <pc:sldMk cId="465918614" sldId="413"/>
            <ac:graphicFrameMk id="64" creationId="{A43DFF6B-C7E9-4AC5-A274-6F488F10A96C}"/>
          </ac:graphicFrameMkLst>
        </pc:graphicFrameChg>
        <pc:graphicFrameChg chg="add mod">
          <ac:chgData name="Ilektra" userId="31451ed9-3340-4d38-be88-712f436ba205" providerId="ADAL" clId="{845BC005-E6A3-49D3-9A9A-31D876C811E0}" dt="2021-10-14T20:09:28.700" v="6395" actId="1076"/>
          <ac:graphicFrameMkLst>
            <pc:docMk/>
            <pc:sldMk cId="465918614" sldId="413"/>
            <ac:graphicFrameMk id="66" creationId="{B41466A9-9BF5-4DAA-88AA-6597D5099FD4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18:46.426" v="6439" actId="478"/>
          <ac:graphicFrameMkLst>
            <pc:docMk/>
            <pc:sldMk cId="465918614" sldId="413"/>
            <ac:graphicFrameMk id="71" creationId="{60F1DFA1-496E-456B-8906-74BCB1E7D614}"/>
          </ac:graphicFrameMkLst>
        </pc:graphicFrameChg>
        <pc:graphicFrameChg chg="del mod">
          <ac:chgData name="Ilektra" userId="31451ed9-3340-4d38-be88-712f436ba205" providerId="ADAL" clId="{845BC005-E6A3-49D3-9A9A-31D876C811E0}" dt="2021-10-14T10:07:29.305" v="5769" actId="478"/>
          <ac:graphicFrameMkLst>
            <pc:docMk/>
            <pc:sldMk cId="465918614" sldId="413"/>
            <ac:graphicFrameMk id="1213" creationId="{3EB24E00-BDB7-472D-ACD9-8517E14619C2}"/>
          </ac:graphicFrameMkLst>
        </pc:graphicFrameChg>
        <pc:picChg chg="del mod">
          <ac:chgData name="Ilektra" userId="31451ed9-3340-4d38-be88-712f436ba205" providerId="ADAL" clId="{845BC005-E6A3-49D3-9A9A-31D876C811E0}" dt="2021-10-14T10:16:28.264" v="6070" actId="478"/>
          <ac:picMkLst>
            <pc:docMk/>
            <pc:sldMk cId="465918614" sldId="413"/>
            <ac:picMk id="6" creationId="{B43C6122-9122-4349-BEED-7D51C0FB445F}"/>
          </ac:picMkLst>
        </pc:picChg>
        <pc:picChg chg="mod">
          <ac:chgData name="Ilektra" userId="31451ed9-3340-4d38-be88-712f436ba205" providerId="ADAL" clId="{845BC005-E6A3-49D3-9A9A-31D876C811E0}" dt="2021-10-14T10:14:13.601" v="5995" actId="164"/>
          <ac:picMkLst>
            <pc:docMk/>
            <pc:sldMk cId="465918614" sldId="413"/>
            <ac:picMk id="10" creationId="{BB2F7752-76A1-4561-AB76-7471E28B52B2}"/>
          </ac:picMkLst>
        </pc:picChg>
        <pc:picChg chg="mod">
          <ac:chgData name="Ilektra" userId="31451ed9-3340-4d38-be88-712f436ba205" providerId="ADAL" clId="{845BC005-E6A3-49D3-9A9A-31D876C811E0}" dt="2021-10-14T10:13:38.486" v="5988" actId="164"/>
          <ac:picMkLst>
            <pc:docMk/>
            <pc:sldMk cId="465918614" sldId="413"/>
            <ac:picMk id="12" creationId="{67A6F28D-38ED-4385-B317-7DE4A79668C4}"/>
          </ac:picMkLst>
        </pc:picChg>
        <pc:picChg chg="add mod">
          <ac:chgData name="Ilektra" userId="31451ed9-3340-4d38-be88-712f436ba205" providerId="ADAL" clId="{845BC005-E6A3-49D3-9A9A-31D876C811E0}" dt="2021-10-18T07:21:26.212" v="7742"/>
          <ac:picMkLst>
            <pc:docMk/>
            <pc:sldMk cId="465918614" sldId="413"/>
            <ac:picMk id="29" creationId="{10FDAC90-ECA6-469B-9B55-E734478C9F13}"/>
          </ac:picMkLst>
        </pc:picChg>
        <pc:picChg chg="add mod">
          <ac:chgData name="Ilektra" userId="31451ed9-3340-4d38-be88-712f436ba205" providerId="ADAL" clId="{845BC005-E6A3-49D3-9A9A-31D876C811E0}" dt="2021-10-14T10:15:26.772" v="6036" actId="1036"/>
          <ac:picMkLst>
            <pc:docMk/>
            <pc:sldMk cId="465918614" sldId="413"/>
            <ac:picMk id="29" creationId="{3F1CACE3-7644-49C5-8385-7C322B82B5E4}"/>
          </ac:picMkLst>
        </pc:picChg>
        <pc:picChg chg="mod">
          <ac:chgData name="Ilektra" userId="31451ed9-3340-4d38-be88-712f436ba205" providerId="ADAL" clId="{845BC005-E6A3-49D3-9A9A-31D876C811E0}" dt="2021-10-14T10:16:11.316" v="6066"/>
          <ac:picMkLst>
            <pc:docMk/>
            <pc:sldMk cId="465918614" sldId="413"/>
            <ac:picMk id="33" creationId="{3052B8A2-8CDD-443A-8956-B9DF0EAACFD7}"/>
          </ac:picMkLst>
        </pc:picChg>
        <pc:picChg chg="mod">
          <ac:chgData name="Ilektra" userId="31451ed9-3340-4d38-be88-712f436ba205" providerId="ADAL" clId="{845BC005-E6A3-49D3-9A9A-31D876C811E0}" dt="2021-10-14T10:16:11.316" v="6066"/>
          <ac:picMkLst>
            <pc:docMk/>
            <pc:sldMk cId="465918614" sldId="413"/>
            <ac:picMk id="36" creationId="{D01E13C3-81F7-4CE5-A925-C7D32F0EEC24}"/>
          </ac:picMkLst>
        </pc:picChg>
        <pc:picChg chg="mod">
          <ac:chgData name="Ilektra" userId="31451ed9-3340-4d38-be88-712f436ba205" providerId="ADAL" clId="{845BC005-E6A3-49D3-9A9A-31D876C811E0}" dt="2021-10-14T10:16:11.316" v="6066"/>
          <ac:picMkLst>
            <pc:docMk/>
            <pc:sldMk cId="465918614" sldId="413"/>
            <ac:picMk id="40" creationId="{E3A2C8CD-0CED-482A-9FCE-C926D71ADFDD}"/>
          </ac:picMkLst>
        </pc:picChg>
        <pc:picChg chg="add del mod">
          <ac:chgData name="Ilektra" userId="31451ed9-3340-4d38-be88-712f436ba205" providerId="ADAL" clId="{845BC005-E6A3-49D3-9A9A-31D876C811E0}" dt="2021-10-14T19:56:45.286" v="6309" actId="478"/>
          <ac:picMkLst>
            <pc:docMk/>
            <pc:sldMk cId="465918614" sldId="413"/>
            <ac:picMk id="42" creationId="{04718311-0768-4E25-A1DC-659EAD5E445D}"/>
          </ac:picMkLst>
        </pc:picChg>
        <pc:picChg chg="add del mod">
          <ac:chgData name="Ilektra" userId="31451ed9-3340-4d38-be88-712f436ba205" providerId="ADAL" clId="{845BC005-E6A3-49D3-9A9A-31D876C811E0}" dt="2021-10-14T19:56:47.824" v="6310" actId="478"/>
          <ac:picMkLst>
            <pc:docMk/>
            <pc:sldMk cId="465918614" sldId="413"/>
            <ac:picMk id="44" creationId="{2F4D8DD1-B8E9-471A-BCC8-005BCA2FE1C9}"/>
          </ac:picMkLst>
        </pc:picChg>
        <pc:picChg chg="add del mod">
          <ac:chgData name="Ilektra" userId="31451ed9-3340-4d38-be88-712f436ba205" providerId="ADAL" clId="{845BC005-E6A3-49D3-9A9A-31D876C811E0}" dt="2021-10-14T19:56:42.611" v="6308" actId="478"/>
          <ac:picMkLst>
            <pc:docMk/>
            <pc:sldMk cId="465918614" sldId="413"/>
            <ac:picMk id="47" creationId="{FDBC66C8-012A-4983-AE0F-2BE744F68858}"/>
          </ac:picMkLst>
        </pc:picChg>
        <pc:picChg chg="add mod ord">
          <ac:chgData name="Ilektra" userId="31451ed9-3340-4d38-be88-712f436ba205" providerId="ADAL" clId="{845BC005-E6A3-49D3-9A9A-31D876C811E0}" dt="2021-10-14T20:13:49.298" v="6410" actId="207"/>
          <ac:picMkLst>
            <pc:docMk/>
            <pc:sldMk cId="465918614" sldId="413"/>
            <ac:picMk id="49" creationId="{EB6D37F0-FFD0-4EB8-97CC-FD258F8D0B5A}"/>
          </ac:picMkLst>
        </pc:picChg>
        <pc:picChg chg="add del mod ord">
          <ac:chgData name="Ilektra" userId="31451ed9-3340-4d38-be88-712f436ba205" providerId="ADAL" clId="{845BC005-E6A3-49D3-9A9A-31D876C811E0}" dt="2021-10-14T19:56:38.812" v="6307" actId="478"/>
          <ac:picMkLst>
            <pc:docMk/>
            <pc:sldMk cId="465918614" sldId="413"/>
            <ac:picMk id="59" creationId="{4A0CE640-C8EF-4E13-9065-F6520787858F}"/>
          </ac:picMkLst>
        </pc:picChg>
        <pc:picChg chg="add mod ord">
          <ac:chgData name="Ilektra" userId="31451ed9-3340-4d38-be88-712f436ba205" providerId="ADAL" clId="{845BC005-E6A3-49D3-9A9A-31D876C811E0}" dt="2021-10-14T20:13:33.333" v="6408" actId="207"/>
          <ac:picMkLst>
            <pc:docMk/>
            <pc:sldMk cId="465918614" sldId="413"/>
            <ac:picMk id="60" creationId="{CCDE6462-3669-4816-9BD1-2B61CECEBCB3}"/>
          </ac:picMkLst>
        </pc:picChg>
        <pc:picChg chg="add mod ord">
          <ac:chgData name="Ilektra" userId="31451ed9-3340-4d38-be88-712f436ba205" providerId="ADAL" clId="{845BC005-E6A3-49D3-9A9A-31D876C811E0}" dt="2021-10-14T20:13:41.720" v="6409" actId="207"/>
          <ac:picMkLst>
            <pc:docMk/>
            <pc:sldMk cId="465918614" sldId="413"/>
            <ac:picMk id="61" creationId="{622F6D4B-483E-4E61-8CA2-E2D8BD5A8A40}"/>
          </ac:picMkLst>
        </pc:picChg>
        <pc:picChg chg="mod">
          <ac:chgData name="Ilektra" userId="31451ed9-3340-4d38-be88-712f436ba205" providerId="ADAL" clId="{845BC005-E6A3-49D3-9A9A-31D876C811E0}" dt="2021-10-14T20:10:10.728" v="6402" actId="207"/>
          <ac:picMkLst>
            <pc:docMk/>
            <pc:sldMk cId="465918614" sldId="413"/>
            <ac:picMk id="68" creationId="{93DCD895-F466-4326-AD03-22906FDA80C5}"/>
          </ac:picMkLst>
        </pc:picChg>
        <pc:picChg chg="mod">
          <ac:chgData name="Ilektra" userId="31451ed9-3340-4d38-be88-712f436ba205" providerId="ADAL" clId="{845BC005-E6A3-49D3-9A9A-31D876C811E0}" dt="2021-10-14T20:10:10.728" v="6402" actId="207"/>
          <ac:picMkLst>
            <pc:docMk/>
            <pc:sldMk cId="465918614" sldId="413"/>
            <ac:picMk id="69" creationId="{190268CA-F4E6-4CCA-AB1F-4F8AD40605F7}"/>
          </ac:picMkLst>
        </pc:picChg>
        <pc:picChg chg="mod">
          <ac:chgData name="Ilektra" userId="31451ed9-3340-4d38-be88-712f436ba205" providerId="ADAL" clId="{845BC005-E6A3-49D3-9A9A-31D876C811E0}" dt="2021-10-14T20:10:10.728" v="6402" actId="207"/>
          <ac:picMkLst>
            <pc:docMk/>
            <pc:sldMk cId="465918614" sldId="413"/>
            <ac:picMk id="70" creationId="{04973E35-2A4C-4DCD-ACBD-7B1FEC1655D3}"/>
          </ac:picMkLst>
        </pc:picChg>
      </pc:sldChg>
      <pc:sldChg chg="addSp delSp modSp add mod">
        <pc:chgData name="Ilektra" userId="31451ed9-3340-4d38-be88-712f436ba205" providerId="ADAL" clId="{845BC005-E6A3-49D3-9A9A-31D876C811E0}" dt="2021-10-18T07:21:21.853" v="7741"/>
        <pc:sldMkLst>
          <pc:docMk/>
          <pc:sldMk cId="3699178768" sldId="414"/>
        </pc:sldMkLst>
        <pc:spChg chg="mod">
          <ac:chgData name="Ilektra" userId="31451ed9-3340-4d38-be88-712f436ba205" providerId="ADAL" clId="{845BC005-E6A3-49D3-9A9A-31D876C811E0}" dt="2021-10-14T20:23:53.348" v="6538" actId="1076"/>
          <ac:spMkLst>
            <pc:docMk/>
            <pc:sldMk cId="3699178768" sldId="414"/>
            <ac:spMk id="13" creationId="{D179A590-381A-4BE7-9CEE-4BA4D619BD9C}"/>
          </ac:spMkLst>
        </pc:spChg>
        <pc:spChg chg="mod">
          <ac:chgData name="Ilektra" userId="31451ed9-3340-4d38-be88-712f436ba205" providerId="ADAL" clId="{845BC005-E6A3-49D3-9A9A-31D876C811E0}" dt="2021-10-14T20:22:30.574" v="6487" actId="164"/>
          <ac:spMkLst>
            <pc:docMk/>
            <pc:sldMk cId="3699178768" sldId="414"/>
            <ac:spMk id="19" creationId="{7642CF0E-19C8-457F-8EC4-014D39F2EA30}"/>
          </ac:spMkLst>
        </pc:spChg>
        <pc:spChg chg="mod">
          <ac:chgData name="Ilektra" userId="31451ed9-3340-4d38-be88-712f436ba205" providerId="ADAL" clId="{845BC005-E6A3-49D3-9A9A-31D876C811E0}" dt="2021-10-14T20:22:30.574" v="6487" actId="164"/>
          <ac:spMkLst>
            <pc:docMk/>
            <pc:sldMk cId="3699178768" sldId="414"/>
            <ac:spMk id="20" creationId="{42B6A1FF-7BE6-4056-8E37-B68B39CA2CA9}"/>
          </ac:spMkLst>
        </pc:spChg>
        <pc:spChg chg="mod">
          <ac:chgData name="Ilektra" userId="31451ed9-3340-4d38-be88-712f436ba205" providerId="ADAL" clId="{845BC005-E6A3-49D3-9A9A-31D876C811E0}" dt="2021-10-14T20:22:30.574" v="6487" actId="164"/>
          <ac:spMkLst>
            <pc:docMk/>
            <pc:sldMk cId="3699178768" sldId="414"/>
            <ac:spMk id="21" creationId="{2766285A-156B-42F2-9467-154AA72ABD6D}"/>
          </ac:spMkLst>
        </pc:spChg>
        <pc:spChg chg="mod">
          <ac:chgData name="Ilektra" userId="31451ed9-3340-4d38-be88-712f436ba205" providerId="ADAL" clId="{845BC005-E6A3-49D3-9A9A-31D876C811E0}" dt="2021-10-14T20:22:02.421" v="6485" actId="164"/>
          <ac:spMkLst>
            <pc:docMk/>
            <pc:sldMk cId="3699178768" sldId="414"/>
            <ac:spMk id="24" creationId="{2BBFD0DE-072F-439A-8452-C09F88292780}"/>
          </ac:spMkLst>
        </pc:spChg>
        <pc:spChg chg="mod">
          <ac:chgData name="Ilektra" userId="31451ed9-3340-4d38-be88-712f436ba205" providerId="ADAL" clId="{845BC005-E6A3-49D3-9A9A-31D876C811E0}" dt="2021-10-14T20:33:05.184" v="6761" actId="1037"/>
          <ac:spMkLst>
            <pc:docMk/>
            <pc:sldMk cId="3699178768" sldId="414"/>
            <ac:spMk id="25" creationId="{1B5EF60F-AC2F-4C92-AE17-7B65C8845001}"/>
          </ac:spMkLst>
        </pc:spChg>
        <pc:spChg chg="add mod">
          <ac:chgData name="Ilektra" userId="31451ed9-3340-4d38-be88-712f436ba205" providerId="ADAL" clId="{845BC005-E6A3-49D3-9A9A-31D876C811E0}" dt="2021-10-14T20:28:41.399" v="6655" actId="1076"/>
          <ac:spMkLst>
            <pc:docMk/>
            <pc:sldMk cId="3699178768" sldId="414"/>
            <ac:spMk id="38" creationId="{2DFD3851-A939-4820-B081-FE702DE25A74}"/>
          </ac:spMkLst>
        </pc:spChg>
        <pc:spChg chg="add mod">
          <ac:chgData name="Ilektra" userId="31451ed9-3340-4d38-be88-712f436ba205" providerId="ADAL" clId="{845BC005-E6A3-49D3-9A9A-31D876C811E0}" dt="2021-10-14T20:28:36.515" v="6654" actId="1076"/>
          <ac:spMkLst>
            <pc:docMk/>
            <pc:sldMk cId="3699178768" sldId="414"/>
            <ac:spMk id="41" creationId="{1913F72F-E1F1-4AC5-A654-A5850A5087C1}"/>
          </ac:spMkLst>
        </pc:spChg>
        <pc:spChg chg="add mod">
          <ac:chgData name="Ilektra" userId="31451ed9-3340-4d38-be88-712f436ba205" providerId="ADAL" clId="{845BC005-E6A3-49D3-9A9A-31D876C811E0}" dt="2021-10-14T20:29:17.438" v="6677" actId="20577"/>
          <ac:spMkLst>
            <pc:docMk/>
            <pc:sldMk cId="3699178768" sldId="414"/>
            <ac:spMk id="42" creationId="{F8F2E22C-36F3-444F-9049-2A9E8407A79E}"/>
          </ac:spMkLst>
        </pc:spChg>
        <pc:spChg chg="add del mod">
          <ac:chgData name="Ilektra" userId="31451ed9-3340-4d38-be88-712f436ba205" providerId="ADAL" clId="{845BC005-E6A3-49D3-9A9A-31D876C811E0}" dt="2021-10-14T20:31:41.948" v="6712"/>
          <ac:spMkLst>
            <pc:docMk/>
            <pc:sldMk cId="3699178768" sldId="414"/>
            <ac:spMk id="45" creationId="{88F893F7-62D1-4CBD-9911-705C5A66826A}"/>
          </ac:spMkLst>
        </pc:spChg>
        <pc:spChg chg="mod">
          <ac:chgData name="Ilektra" userId="31451ed9-3340-4d38-be88-712f436ba205" providerId="ADAL" clId="{845BC005-E6A3-49D3-9A9A-31D876C811E0}" dt="2021-10-14T20:23:34.549" v="6523" actId="1076"/>
          <ac:spMkLst>
            <pc:docMk/>
            <pc:sldMk cId="3699178768" sldId="414"/>
            <ac:spMk id="1119" creationId="{86D42205-442D-4CE0-A72B-2D4C8FB1BB4A}"/>
          </ac:spMkLst>
        </pc:spChg>
        <pc:spChg chg="mod">
          <ac:chgData name="Ilektra" userId="31451ed9-3340-4d38-be88-712f436ba205" providerId="ADAL" clId="{845BC005-E6A3-49D3-9A9A-31D876C811E0}" dt="2021-10-14T20:30:03.966" v="6682" actId="1076"/>
          <ac:spMkLst>
            <pc:docMk/>
            <pc:sldMk cId="3699178768" sldId="414"/>
            <ac:spMk id="3310" creationId="{C51F0440-F1A8-4DCA-84DF-CBCD8D8FF791}"/>
          </ac:spMkLst>
        </pc:spChg>
        <pc:grpChg chg="add mod">
          <ac:chgData name="Ilektra" userId="31451ed9-3340-4d38-be88-712f436ba205" providerId="ADAL" clId="{845BC005-E6A3-49D3-9A9A-31D876C811E0}" dt="2021-10-14T20:23:45.452" v="6537" actId="1037"/>
          <ac:grpSpMkLst>
            <pc:docMk/>
            <pc:sldMk cId="3699178768" sldId="414"/>
            <ac:grpSpMk id="3" creationId="{ABBED3EB-9E0F-4011-9BE7-93A6B71CF44B}"/>
          </ac:grpSpMkLst>
        </pc:grpChg>
        <pc:grpChg chg="add mod">
          <ac:chgData name="Ilektra" userId="31451ed9-3340-4d38-be88-712f436ba205" providerId="ADAL" clId="{845BC005-E6A3-49D3-9A9A-31D876C811E0}" dt="2021-10-14T20:23:29.245" v="6521" actId="14100"/>
          <ac:grpSpMkLst>
            <pc:docMk/>
            <pc:sldMk cId="3699178768" sldId="414"/>
            <ac:grpSpMk id="5" creationId="{8F691C77-B266-4B11-ABE4-BE89EF077661}"/>
          </ac:grpSpMkLst>
        </pc:grpChg>
        <pc:grpChg chg="add mod">
          <ac:chgData name="Ilektra" userId="31451ed9-3340-4d38-be88-712f436ba205" providerId="ADAL" clId="{845BC005-E6A3-49D3-9A9A-31D876C811E0}" dt="2021-10-14T20:23:03.578" v="6503" actId="14100"/>
          <ac:grpSpMkLst>
            <pc:docMk/>
            <pc:sldMk cId="3699178768" sldId="414"/>
            <ac:grpSpMk id="6" creationId="{FCA2259B-11ED-45CC-85BC-3B1355D9EC1D}"/>
          </ac:grpSpMkLst>
        </pc:grpChg>
        <pc:grpChg chg="mod">
          <ac:chgData name="Ilektra" userId="31451ed9-3340-4d38-be88-712f436ba205" providerId="ADAL" clId="{845BC005-E6A3-49D3-9A9A-31D876C811E0}" dt="2021-10-14T20:22:11.523" v="6486" actId="164"/>
          <ac:grpSpMkLst>
            <pc:docMk/>
            <pc:sldMk cId="3699178768" sldId="414"/>
            <ac:grpSpMk id="31" creationId="{23B0DA7D-67A0-4CCF-B7C7-12BFB8708722}"/>
          </ac:grpSpMkLst>
        </pc:grpChg>
        <pc:grpChg chg="mod">
          <ac:chgData name="Ilektra" userId="31451ed9-3340-4d38-be88-712f436ba205" providerId="ADAL" clId="{845BC005-E6A3-49D3-9A9A-31D876C811E0}" dt="2021-10-14T20:22:11.523" v="6486" actId="164"/>
          <ac:grpSpMkLst>
            <pc:docMk/>
            <pc:sldMk cId="3699178768" sldId="414"/>
            <ac:grpSpMk id="34" creationId="{5120A0EE-03A5-4994-9C6A-007F91048E28}"/>
          </ac:grpSpMkLst>
        </pc:grpChg>
        <pc:grpChg chg="mod">
          <ac:chgData name="Ilektra" userId="31451ed9-3340-4d38-be88-712f436ba205" providerId="ADAL" clId="{845BC005-E6A3-49D3-9A9A-31D876C811E0}" dt="2021-10-14T20:22:11.523" v="6486" actId="164"/>
          <ac:grpSpMkLst>
            <pc:docMk/>
            <pc:sldMk cId="3699178768" sldId="414"/>
            <ac:grpSpMk id="37" creationId="{DEA697B9-DED8-4863-8040-787D218B3D54}"/>
          </ac:grpSpMkLst>
        </pc:grpChg>
        <pc:grpChg chg="mod ord">
          <ac:chgData name="Ilektra" userId="31451ed9-3340-4d38-be88-712f436ba205" providerId="ADAL" clId="{845BC005-E6A3-49D3-9A9A-31D876C811E0}" dt="2021-10-14T20:25:00.534" v="6575" actId="1037"/>
          <ac:grpSpMkLst>
            <pc:docMk/>
            <pc:sldMk cId="3699178768" sldId="414"/>
            <ac:grpSpMk id="50" creationId="{FEC5E5CB-C31B-4D74-B255-B04A1FE560FF}"/>
          </ac:grpSpMkLst>
        </pc:grpChg>
        <pc:grpChg chg="mod ord">
          <ac:chgData name="Ilektra" userId="31451ed9-3340-4d38-be88-712f436ba205" providerId="ADAL" clId="{845BC005-E6A3-49D3-9A9A-31D876C811E0}" dt="2021-10-14T20:29:42.465" v="6679" actId="1076"/>
          <ac:grpSpMkLst>
            <pc:docMk/>
            <pc:sldMk cId="3699178768" sldId="414"/>
            <ac:grpSpMk id="51" creationId="{B524A0FF-DCBA-4540-866F-66AB4F81F1FB}"/>
          </ac:grpSpMkLst>
        </pc:grpChg>
        <pc:graphicFrameChg chg="mod ord">
          <ac:chgData name="Ilektra" userId="31451ed9-3340-4d38-be88-712f436ba205" providerId="ADAL" clId="{845BC005-E6A3-49D3-9A9A-31D876C811E0}" dt="2021-10-15T08:01:08.832" v="6771" actId="170"/>
          <ac:graphicFrameMkLst>
            <pc:docMk/>
            <pc:sldMk cId="3699178768" sldId="414"/>
            <ac:graphicFrameMk id="22" creationId="{7686E3B4-F574-48F3-94AA-981E4A040F6B}"/>
          </ac:graphicFrameMkLst>
        </pc:graphicFrameChg>
        <pc:graphicFrameChg chg="add mod">
          <ac:chgData name="Ilektra" userId="31451ed9-3340-4d38-be88-712f436ba205" providerId="ADAL" clId="{845BC005-E6A3-49D3-9A9A-31D876C811E0}" dt="2021-10-15T08:00:48.316" v="6768"/>
          <ac:graphicFrameMkLst>
            <pc:docMk/>
            <pc:sldMk cId="3699178768" sldId="414"/>
            <ac:graphicFrameMk id="30" creationId="{03C75053-995E-405D-ADD7-DEEACA3F20EA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30:34.984" v="6686"/>
          <ac:graphicFrameMkLst>
            <pc:docMk/>
            <pc:sldMk cId="3699178768" sldId="414"/>
            <ac:graphicFrameMk id="43" creationId="{BB9D59D2-F9FA-4A94-94D3-A2DFFF35691F}"/>
          </ac:graphicFrameMkLst>
        </pc:graphicFrameChg>
        <pc:graphicFrameChg chg="add del mod">
          <ac:chgData name="Ilektra" userId="31451ed9-3340-4d38-be88-712f436ba205" providerId="ADAL" clId="{845BC005-E6A3-49D3-9A9A-31D876C811E0}" dt="2021-10-14T20:30:47.109" v="6688"/>
          <ac:graphicFrameMkLst>
            <pc:docMk/>
            <pc:sldMk cId="3699178768" sldId="414"/>
            <ac:graphicFrameMk id="44" creationId="{51AB43BC-007F-4EF5-A042-AB9F4895E821}"/>
          </ac:graphicFrameMkLst>
        </pc:graphicFrameChg>
        <pc:graphicFrameChg chg="del">
          <ac:chgData name="Ilektra" userId="31451ed9-3340-4d38-be88-712f436ba205" providerId="ADAL" clId="{845BC005-E6A3-49D3-9A9A-31D876C811E0}" dt="2021-10-14T20:18:55.267" v="6440" actId="478"/>
          <ac:graphicFrameMkLst>
            <pc:docMk/>
            <pc:sldMk cId="3699178768" sldId="414"/>
            <ac:graphicFrameMk id="66" creationId="{B41466A9-9BF5-4DAA-88AA-6597D5099FD4}"/>
          </ac:graphicFrameMkLst>
        </pc:graphicFrameChg>
        <pc:graphicFrameChg chg="del mod">
          <ac:chgData name="Ilektra" userId="31451ed9-3340-4d38-be88-712f436ba205" providerId="ADAL" clId="{845BC005-E6A3-49D3-9A9A-31D876C811E0}" dt="2021-10-14T20:20:41.137" v="6469" actId="21"/>
          <ac:graphicFrameMkLst>
            <pc:docMk/>
            <pc:sldMk cId="3699178768" sldId="414"/>
            <ac:graphicFrameMk id="71" creationId="{60F1DFA1-496E-456B-8906-74BCB1E7D614}"/>
          </ac:graphicFrameMkLst>
        </pc:graphicFrameChg>
        <pc:picChg chg="add mod">
          <ac:chgData name="Ilektra" userId="31451ed9-3340-4d38-be88-712f436ba205" providerId="ADAL" clId="{845BC005-E6A3-49D3-9A9A-31D876C811E0}" dt="2021-10-18T07:21:21.853" v="7741"/>
          <ac:picMkLst>
            <pc:docMk/>
            <pc:sldMk cId="3699178768" sldId="414"/>
            <ac:picMk id="43" creationId="{F42947C7-5EFD-45C7-ABD3-E92D8E8C0627}"/>
          </ac:picMkLst>
        </pc:picChg>
        <pc:picChg chg="mod">
          <ac:chgData name="Ilektra" userId="31451ed9-3340-4d38-be88-712f436ba205" providerId="ADAL" clId="{845BC005-E6A3-49D3-9A9A-31D876C811E0}" dt="2021-10-14T20:29:46.036" v="6680" actId="1076"/>
          <ac:picMkLst>
            <pc:docMk/>
            <pc:sldMk cId="3699178768" sldId="414"/>
            <ac:picMk id="49" creationId="{EB6D37F0-FFD0-4EB8-97CC-FD258F8D0B5A}"/>
          </ac:picMkLst>
        </pc:picChg>
        <pc:picChg chg="mod">
          <ac:chgData name="Ilektra" userId="31451ed9-3340-4d38-be88-712f436ba205" providerId="ADAL" clId="{845BC005-E6A3-49D3-9A9A-31D876C811E0}" dt="2021-10-14T20:29:49.708" v="6681" actId="1076"/>
          <ac:picMkLst>
            <pc:docMk/>
            <pc:sldMk cId="3699178768" sldId="414"/>
            <ac:picMk id="60" creationId="{CCDE6462-3669-4816-9BD1-2B61CECEBCB3}"/>
          </ac:picMkLst>
        </pc:picChg>
        <pc:picChg chg="mod">
          <ac:chgData name="Ilektra" userId="31451ed9-3340-4d38-be88-712f436ba205" providerId="ADAL" clId="{845BC005-E6A3-49D3-9A9A-31D876C811E0}" dt="2021-10-14T20:27:18.487" v="6622" actId="1036"/>
          <ac:picMkLst>
            <pc:docMk/>
            <pc:sldMk cId="3699178768" sldId="414"/>
            <ac:picMk id="61" creationId="{622F6D4B-483E-4E61-8CA2-E2D8BD5A8A40}"/>
          </ac:picMkLst>
        </pc:picChg>
      </pc:sldChg>
      <pc:sldChg chg="addSp delSp modSp add del mod">
        <pc:chgData name="Ilektra" userId="31451ed9-3340-4d38-be88-712f436ba205" providerId="ADAL" clId="{845BC005-E6A3-49D3-9A9A-31D876C811E0}" dt="2021-10-14T19:45:50.415" v="6203" actId="47"/>
        <pc:sldMkLst>
          <pc:docMk/>
          <pc:sldMk cId="3912753907" sldId="414"/>
        </pc:sldMkLst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7" creationId="{ABBF4FDE-3AAE-48CD-B0C9-38F8B1742E99}"/>
          </ac:spMkLst>
        </pc:spChg>
        <pc:spChg chg="add del mod">
          <ac:chgData name="Ilektra" userId="31451ed9-3340-4d38-be88-712f436ba205" providerId="ADAL" clId="{845BC005-E6A3-49D3-9A9A-31D876C811E0}" dt="2021-10-14T10:01:10.068" v="5729" actId="1957"/>
          <ac:spMkLst>
            <pc:docMk/>
            <pc:sldMk cId="3912753907" sldId="414"/>
            <ac:spMk id="8" creationId="{8D21164D-E5B8-4B9E-9CC2-13FDBC7D71A5}"/>
          </ac:spMkLst>
        </pc:spChg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9" creationId="{45C0E013-C167-4C95-925F-299BBF852349}"/>
          </ac:spMkLst>
        </pc:spChg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11" creationId="{D5058175-20BC-4C06-A9A1-9B626DC9969D}"/>
          </ac:spMkLst>
        </pc:spChg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13" creationId="{D179A590-381A-4BE7-9CEE-4BA4D619BD9C}"/>
          </ac:spMkLst>
        </pc:spChg>
        <pc:spChg chg="add del">
          <ac:chgData name="Ilektra" userId="31451ed9-3340-4d38-be88-712f436ba205" providerId="ADAL" clId="{845BC005-E6A3-49D3-9A9A-31D876C811E0}" dt="2021-10-14T10:00:49.390" v="5725" actId="478"/>
          <ac:spMkLst>
            <pc:docMk/>
            <pc:sldMk cId="3912753907" sldId="414"/>
            <ac:spMk id="19" creationId="{7642CF0E-19C8-457F-8EC4-014D39F2EA30}"/>
          </ac:spMkLst>
        </pc:spChg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24" creationId="{2BBFD0DE-072F-439A-8452-C09F88292780}"/>
          </ac:spMkLst>
        </pc:spChg>
        <pc:spChg chg="del">
          <ac:chgData name="Ilektra" userId="31451ed9-3340-4d38-be88-712f436ba205" providerId="ADAL" clId="{845BC005-E6A3-49D3-9A9A-31D876C811E0}" dt="2021-10-14T10:00:37.591" v="5719" actId="478"/>
          <ac:spMkLst>
            <pc:docMk/>
            <pc:sldMk cId="3912753907" sldId="414"/>
            <ac:spMk id="25" creationId="{1B5EF60F-AC2F-4C92-AE17-7B65C8845001}"/>
          </ac:spMkLst>
        </pc:spChg>
        <pc:spChg chg="add del mod">
          <ac:chgData name="Ilektra" userId="31451ed9-3340-4d38-be88-712f436ba205" providerId="ADAL" clId="{845BC005-E6A3-49D3-9A9A-31D876C811E0}" dt="2021-10-14T10:00:48.835" v="5724" actId="1076"/>
          <ac:spMkLst>
            <pc:docMk/>
            <pc:sldMk cId="3912753907" sldId="414"/>
            <ac:spMk id="1119" creationId="{86D42205-442D-4CE0-A72B-2D4C8FB1BB4A}"/>
          </ac:spMkLst>
        </pc:spChg>
        <pc:spChg chg="mod">
          <ac:chgData name="Ilektra" userId="31451ed9-3340-4d38-be88-712f436ba205" providerId="ADAL" clId="{845BC005-E6A3-49D3-9A9A-31D876C811E0}" dt="2021-10-14T10:00:52.873" v="5726" actId="1076"/>
          <ac:spMkLst>
            <pc:docMk/>
            <pc:sldMk cId="3912753907" sldId="414"/>
            <ac:spMk id="1134" creationId="{74369EBF-E7C9-4C04-87BC-C7F9280FAD7C}"/>
          </ac:spMkLst>
        </pc:spChg>
        <pc:graphicFrameChg chg="add mod">
          <ac:chgData name="Ilektra" userId="31451ed9-3340-4d38-be88-712f436ba205" providerId="ADAL" clId="{845BC005-E6A3-49D3-9A9A-31D876C811E0}" dt="2021-10-14T10:03:16.266" v="5731" actId="14100"/>
          <ac:graphicFrameMkLst>
            <pc:docMk/>
            <pc:sldMk cId="3912753907" sldId="414"/>
            <ac:graphicFrameMk id="16" creationId="{C7B9829C-0F5C-42D2-B445-EDE1FD36C17C}"/>
          </ac:graphicFrameMkLst>
        </pc:graphicFrameChg>
        <pc:picChg chg="del">
          <ac:chgData name="Ilektra" userId="31451ed9-3340-4d38-be88-712f436ba205" providerId="ADAL" clId="{845BC005-E6A3-49D3-9A9A-31D876C811E0}" dt="2021-10-14T10:00:37.591" v="5719" actId="478"/>
          <ac:picMkLst>
            <pc:docMk/>
            <pc:sldMk cId="3912753907" sldId="414"/>
            <ac:picMk id="6" creationId="{B43C6122-9122-4349-BEED-7D51C0FB445F}"/>
          </ac:picMkLst>
        </pc:picChg>
        <pc:picChg chg="del">
          <ac:chgData name="Ilektra" userId="31451ed9-3340-4d38-be88-712f436ba205" providerId="ADAL" clId="{845BC005-E6A3-49D3-9A9A-31D876C811E0}" dt="2021-10-14T10:00:37.591" v="5719" actId="478"/>
          <ac:picMkLst>
            <pc:docMk/>
            <pc:sldMk cId="3912753907" sldId="414"/>
            <ac:picMk id="10" creationId="{BB2F7752-76A1-4561-AB76-7471E28B52B2}"/>
          </ac:picMkLst>
        </pc:picChg>
        <pc:picChg chg="del">
          <ac:chgData name="Ilektra" userId="31451ed9-3340-4d38-be88-712f436ba205" providerId="ADAL" clId="{845BC005-E6A3-49D3-9A9A-31D876C811E0}" dt="2021-10-14T10:00:37.591" v="5719" actId="478"/>
          <ac:picMkLst>
            <pc:docMk/>
            <pc:sldMk cId="3912753907" sldId="414"/>
            <ac:picMk id="12" creationId="{67A6F28D-38ED-4385-B317-7DE4A79668C4}"/>
          </ac:picMkLst>
        </pc:picChg>
      </pc:sldChg>
      <pc:sldChg chg="addSp delSp modSp new mod addCm modCm modNotesTx">
        <pc:chgData name="Ilektra" userId="31451ed9-3340-4d38-be88-712f436ba205" providerId="ADAL" clId="{845BC005-E6A3-49D3-9A9A-31D876C811E0}" dt="2021-10-18T08:55:59.323" v="8064" actId="20577"/>
        <pc:sldMkLst>
          <pc:docMk/>
          <pc:sldMk cId="142907854" sldId="415"/>
        </pc:sldMkLst>
        <pc:spChg chg="mod">
          <ac:chgData name="Ilektra" userId="31451ed9-3340-4d38-be88-712f436ba205" providerId="ADAL" clId="{845BC005-E6A3-49D3-9A9A-31D876C811E0}" dt="2021-10-18T05:26:15.863" v="7446" actId="27636"/>
          <ac:spMkLst>
            <pc:docMk/>
            <pc:sldMk cId="142907854" sldId="415"/>
            <ac:spMk id="2" creationId="{870022C2-DAE0-4CFC-9805-C5E9525223C4}"/>
          </ac:spMkLst>
        </pc:spChg>
        <pc:spChg chg="mod">
          <ac:chgData name="Ilektra" userId="31451ed9-3340-4d38-be88-712f436ba205" providerId="ADAL" clId="{845BC005-E6A3-49D3-9A9A-31D876C811E0}" dt="2021-10-18T08:53:27.788" v="8011"/>
          <ac:spMkLst>
            <pc:docMk/>
            <pc:sldMk cId="142907854" sldId="415"/>
            <ac:spMk id="3" creationId="{B26EC1E3-A9DD-474A-9539-3AB92BCB28A3}"/>
          </ac:spMkLst>
        </pc:spChg>
        <pc:spChg chg="add del mod">
          <ac:chgData name="Ilektra" userId="31451ed9-3340-4d38-be88-712f436ba205" providerId="ADAL" clId="{845BC005-E6A3-49D3-9A9A-31D876C811E0}" dt="2021-10-15T15:07:22.299" v="7295" actId="478"/>
          <ac:spMkLst>
            <pc:docMk/>
            <pc:sldMk cId="142907854" sldId="415"/>
            <ac:spMk id="5" creationId="{643504CB-786E-49FD-A070-6E00D4C86714}"/>
          </ac:spMkLst>
        </pc:spChg>
        <pc:spChg chg="add del mod">
          <ac:chgData name="Ilektra" userId="31451ed9-3340-4d38-be88-712f436ba205" providerId="ADAL" clId="{845BC005-E6A3-49D3-9A9A-31D876C811E0}" dt="2021-10-18T08:42:13.452" v="7991" actId="478"/>
          <ac:spMkLst>
            <pc:docMk/>
            <pc:sldMk cId="142907854" sldId="415"/>
            <ac:spMk id="9" creationId="{2C2A206D-2CDD-4696-A4A2-45B364AB1C30}"/>
          </ac:spMkLst>
        </pc:spChg>
        <pc:picChg chg="add del mod">
          <ac:chgData name="Ilektra" userId="31451ed9-3340-4d38-be88-712f436ba205" providerId="ADAL" clId="{845BC005-E6A3-49D3-9A9A-31D876C811E0}" dt="2021-10-18T07:20:32.051" v="7731" actId="478"/>
          <ac:picMkLst>
            <pc:docMk/>
            <pc:sldMk cId="142907854" sldId="415"/>
            <ac:picMk id="6" creationId="{07EC8D92-63E7-4D78-9C50-38480F3FB322}"/>
          </ac:picMkLst>
        </pc:picChg>
        <pc:picChg chg="add mod">
          <ac:chgData name="Ilektra" userId="31451ed9-3340-4d38-be88-712f436ba205" providerId="ADAL" clId="{845BC005-E6A3-49D3-9A9A-31D876C811E0}" dt="2021-10-18T07:20:32.707" v="7732"/>
          <ac:picMkLst>
            <pc:docMk/>
            <pc:sldMk cId="142907854" sldId="415"/>
            <ac:picMk id="7" creationId="{605CE24D-1F1F-43A6-92E5-4736B45CBC87}"/>
          </ac:picMkLst>
        </pc:picChg>
      </pc:sldChg>
    </pc:docChg>
  </pc:docChgLst>
  <pc:docChgLst>
    <pc:chgData name="Kalliopi Kanavou" userId="S::popi.kanavou@athenarc.gr::c36c1f49-b3fe-43d7-9401-3d6b63a1eb1c" providerId="AD" clId="Web-{6E451825-9BDF-3ECA-0C8D-4F9E7C9E4303}"/>
    <pc:docChg chg="modSld">
      <pc:chgData name="Kalliopi Kanavou" userId="S::popi.kanavou@athenarc.gr::c36c1f49-b3fe-43d7-9401-3d6b63a1eb1c" providerId="AD" clId="Web-{6E451825-9BDF-3ECA-0C8D-4F9E7C9E4303}" dt="2021-10-15T20:13:56.050" v="230" actId="20577"/>
      <pc:docMkLst>
        <pc:docMk/>
      </pc:docMkLst>
      <pc:sldChg chg="addSp delSp modSp">
        <pc:chgData name="Kalliopi Kanavou" userId="S::popi.kanavou@athenarc.gr::c36c1f49-b3fe-43d7-9401-3d6b63a1eb1c" providerId="AD" clId="Web-{6E451825-9BDF-3ECA-0C8D-4F9E7C9E4303}" dt="2021-10-15T20:13:56.050" v="230" actId="20577"/>
        <pc:sldMkLst>
          <pc:docMk/>
          <pc:sldMk cId="1585091240" sldId="391"/>
        </pc:sldMkLst>
        <pc:spChg chg="mod">
          <ac:chgData name="Kalliopi Kanavou" userId="S::popi.kanavou@athenarc.gr::c36c1f49-b3fe-43d7-9401-3d6b63a1eb1c" providerId="AD" clId="Web-{6E451825-9BDF-3ECA-0C8D-4F9E7C9E4303}" dt="2021-10-15T20:13:56.050" v="230" actId="20577"/>
          <ac:spMkLst>
            <pc:docMk/>
            <pc:sldMk cId="1585091240" sldId="391"/>
            <ac:spMk id="3" creationId="{F4E6C6AE-C1C2-45AC-805F-5B19873C8301}"/>
          </ac:spMkLst>
        </pc:spChg>
        <pc:spChg chg="add del mod">
          <ac:chgData name="Kalliopi Kanavou" userId="S::popi.kanavou@athenarc.gr::c36c1f49-b3fe-43d7-9401-3d6b63a1eb1c" providerId="AD" clId="Web-{6E451825-9BDF-3ECA-0C8D-4F9E7C9E4303}" dt="2021-10-15T14:53:54.107" v="136"/>
          <ac:spMkLst>
            <pc:docMk/>
            <pc:sldMk cId="1585091240" sldId="391"/>
            <ac:spMk id="5" creationId="{9AECBB7B-C523-40A3-A2D3-134E7F1AEC9C}"/>
          </ac:spMkLst>
        </pc:spChg>
      </pc:sldChg>
      <pc:sldChg chg="modSp">
        <pc:chgData name="Kalliopi Kanavou" userId="S::popi.kanavou@athenarc.gr::c36c1f49-b3fe-43d7-9401-3d6b63a1eb1c" providerId="AD" clId="Web-{6E451825-9BDF-3ECA-0C8D-4F9E7C9E4303}" dt="2021-10-15T14:49:46.165" v="83" actId="20577"/>
        <pc:sldMkLst>
          <pc:docMk/>
          <pc:sldMk cId="884449414" sldId="392"/>
        </pc:sldMkLst>
        <pc:spChg chg="mod">
          <ac:chgData name="Kalliopi Kanavou" userId="S::popi.kanavou@athenarc.gr::c36c1f49-b3fe-43d7-9401-3d6b63a1eb1c" providerId="AD" clId="Web-{6E451825-9BDF-3ECA-0C8D-4F9E7C9E4303}" dt="2021-10-15T14:49:46.165" v="83" actId="20577"/>
          <ac:spMkLst>
            <pc:docMk/>
            <pc:sldMk cId="884449414" sldId="392"/>
            <ac:spMk id="3" creationId="{F4E6C6AE-C1C2-45AC-805F-5B19873C8301}"/>
          </ac:spMkLst>
        </pc:spChg>
      </pc:sldChg>
      <pc:sldChg chg="modSp">
        <pc:chgData name="Kalliopi Kanavou" userId="S::popi.kanavou@athenarc.gr::c36c1f49-b3fe-43d7-9401-3d6b63a1eb1c" providerId="AD" clId="Web-{6E451825-9BDF-3ECA-0C8D-4F9E7C9E4303}" dt="2021-10-15T14:51:15.479" v="96" actId="20577"/>
        <pc:sldMkLst>
          <pc:docMk/>
          <pc:sldMk cId="310514758" sldId="393"/>
        </pc:sldMkLst>
        <pc:spChg chg="mod">
          <ac:chgData name="Kalliopi Kanavou" userId="S::popi.kanavou@athenarc.gr::c36c1f49-b3fe-43d7-9401-3d6b63a1eb1c" providerId="AD" clId="Web-{6E451825-9BDF-3ECA-0C8D-4F9E7C9E4303}" dt="2021-10-15T14:51:15.479" v="96" actId="20577"/>
          <ac:spMkLst>
            <pc:docMk/>
            <pc:sldMk cId="310514758" sldId="393"/>
            <ac:spMk id="7" creationId="{E6D50FDF-C285-4AFE-B328-B908E68DE06E}"/>
          </ac:spMkLst>
        </pc:spChg>
      </pc:sldChg>
      <pc:sldChg chg="modSp">
        <pc:chgData name="Kalliopi Kanavou" userId="S::popi.kanavou@athenarc.gr::c36c1f49-b3fe-43d7-9401-3d6b63a1eb1c" providerId="AD" clId="Web-{6E451825-9BDF-3ECA-0C8D-4F9E7C9E4303}" dt="2021-10-15T14:15:08.413" v="22" actId="1076"/>
        <pc:sldMkLst>
          <pc:docMk/>
          <pc:sldMk cId="1490783206" sldId="410"/>
        </pc:sldMkLst>
        <pc:graphicFrameChg chg="mod modGraphic">
          <ac:chgData name="Kalliopi Kanavou" userId="S::popi.kanavou@athenarc.gr::c36c1f49-b3fe-43d7-9401-3d6b63a1eb1c" providerId="AD" clId="Web-{6E451825-9BDF-3ECA-0C8D-4F9E7C9E4303}" dt="2021-10-15T14:14:53.288" v="18"/>
          <ac:graphicFrameMkLst>
            <pc:docMk/>
            <pc:sldMk cId="1490783206" sldId="410"/>
            <ac:graphicFrameMk id="27" creationId="{4FCAC88B-D43B-4A73-9553-21030FF42E1A}"/>
          </ac:graphicFrameMkLst>
        </pc:graphicFrameChg>
        <pc:picChg chg="mod">
          <ac:chgData name="Kalliopi Kanavou" userId="S::popi.kanavou@athenarc.gr::c36c1f49-b3fe-43d7-9401-3d6b63a1eb1c" providerId="AD" clId="Web-{6E451825-9BDF-3ECA-0C8D-4F9E7C9E4303}" dt="2021-10-15T14:15:06.631" v="21" actId="1076"/>
          <ac:picMkLst>
            <pc:docMk/>
            <pc:sldMk cId="1490783206" sldId="410"/>
            <ac:picMk id="58" creationId="{A1339A66-C5FC-4154-BE95-65E9B0B1F248}"/>
          </ac:picMkLst>
        </pc:picChg>
        <pc:picChg chg="mod">
          <ac:chgData name="Kalliopi Kanavou" userId="S::popi.kanavou@athenarc.gr::c36c1f49-b3fe-43d7-9401-3d6b63a1eb1c" providerId="AD" clId="Web-{6E451825-9BDF-3ECA-0C8D-4F9E7C9E4303}" dt="2021-10-15T14:15:08.413" v="22" actId="1076"/>
          <ac:picMkLst>
            <pc:docMk/>
            <pc:sldMk cId="1490783206" sldId="410"/>
            <ac:picMk id="59" creationId="{8B5BB971-F24D-4ECD-ACE8-D8C88B5DA67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33993-F782-4EDF-95ED-75FCFD59D591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4F12-44C9-4F65-B9AE-A0F21F8F9FF6}">
      <dgm:prSet phldrT="[Text]"/>
      <dgm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 biomarker (</a:t>
          </a:r>
          <a:r>
            <a:rPr lang="en-US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omics</a:t>
          </a:r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) datasets</a:t>
          </a:r>
        </a:p>
      </dgm:t>
    </dgm:pt>
    <dgm:pt modelId="{41AC511D-8683-4971-95B1-2FB4F06E9AA7}" type="parTrans" cxnId="{AE2A5418-A0AF-446A-8145-E0316A8DC4B6}">
      <dgm:prSet/>
      <dgm:spPr/>
      <dgm:t>
        <a:bodyPr/>
        <a:lstStyle/>
        <a:p>
          <a:endParaRPr lang="en-US"/>
        </a:p>
      </dgm:t>
    </dgm:pt>
    <dgm:pt modelId="{8CBA8666-9383-40F8-8FF6-ED502EBA0503}" type="sibTrans" cxnId="{AE2A5418-A0AF-446A-8145-E0316A8DC4B6}">
      <dgm:prSet/>
      <dgm:spPr/>
      <dgm:t>
        <a:bodyPr/>
        <a:lstStyle/>
        <a:p>
          <a:endParaRPr lang="en-US"/>
        </a:p>
      </dgm:t>
    </dgm:pt>
    <dgm:pt modelId="{A1C3741F-A5B1-4115-9B3C-7CD204F0185A}">
      <dgm:prSet phldrT="[Text]"/>
      <dgm:spPr/>
      <dgm:t>
        <a:bodyPr/>
        <a:lstStyle/>
        <a:p>
          <a:endParaRPr lang="en-US"/>
        </a:p>
      </dgm:t>
    </dgm:pt>
    <dgm:pt modelId="{AF0C8413-9C9D-445E-8311-B756C36D8AA8}" type="parTrans" cxnId="{E5EFC3E0-3922-43DA-B0AD-C2250D29B19B}">
      <dgm:prSet/>
      <dgm:spPr/>
      <dgm:t>
        <a:bodyPr/>
        <a:lstStyle/>
        <a:p>
          <a:endParaRPr lang="en-US"/>
        </a:p>
      </dgm:t>
    </dgm:pt>
    <dgm:pt modelId="{4A50A8D7-7857-40C7-BBEF-9CA757DCC0E9}" type="sibTrans" cxnId="{E5EFC3E0-3922-43DA-B0AD-C2250D29B19B}">
      <dgm:prSet/>
      <dgm:spPr/>
      <dgm:t>
        <a:bodyPr/>
        <a:lstStyle/>
        <a:p>
          <a:endParaRPr lang="en-US"/>
        </a:p>
      </dgm:t>
    </dgm:pt>
    <dgm:pt modelId="{610D9921-755C-4A3D-AC2A-8E78F869D563}">
      <dgm:prSet phldrT="[Text]"/>
      <dgm:spPr/>
      <dgm:t>
        <a:bodyPr/>
        <a:lstStyle/>
        <a:p>
          <a:endParaRPr lang="en-US"/>
        </a:p>
      </dgm:t>
    </dgm:pt>
    <dgm:pt modelId="{94E0D39B-6ECB-44E1-931F-5AD6A562B203}" type="parTrans" cxnId="{CDD620A3-6CA6-46FD-8ED6-068E454EC0B9}">
      <dgm:prSet/>
      <dgm:spPr/>
      <dgm:t>
        <a:bodyPr/>
        <a:lstStyle/>
        <a:p>
          <a:endParaRPr lang="en-US"/>
        </a:p>
      </dgm:t>
    </dgm:pt>
    <dgm:pt modelId="{DC628929-5943-48EA-B562-BEA7587869C3}" type="sibTrans" cxnId="{CDD620A3-6CA6-46FD-8ED6-068E454EC0B9}">
      <dgm:prSet/>
      <dgm:spPr/>
      <dgm:t>
        <a:bodyPr/>
        <a:lstStyle/>
        <a:p>
          <a:endParaRPr lang="en-US"/>
        </a:p>
      </dgm:t>
    </dgm:pt>
    <dgm:pt modelId="{12D42DF3-B790-448A-9EF8-FFDB91A671EA}" type="pres">
      <dgm:prSet presAssocID="{20E33993-F782-4EDF-95ED-75FCFD59D5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DB707-75DC-42AD-AF71-C1FC4C2B0401}" type="pres">
      <dgm:prSet presAssocID="{9E6E4F12-44C9-4F65-B9AE-A0F21F8F9FF6}" presName="centerShape" presStyleLbl="node0" presStyleIdx="0" presStyleCnt="1"/>
      <dgm:spPr/>
    </dgm:pt>
  </dgm:ptLst>
  <dgm:cxnLst>
    <dgm:cxn modelId="{AE2A5418-A0AF-446A-8145-E0316A8DC4B6}" srcId="{20E33993-F782-4EDF-95ED-75FCFD59D591}" destId="{9E6E4F12-44C9-4F65-B9AE-A0F21F8F9FF6}" srcOrd="0" destOrd="0" parTransId="{41AC511D-8683-4971-95B1-2FB4F06E9AA7}" sibTransId="{8CBA8666-9383-40F8-8FF6-ED502EBA0503}"/>
    <dgm:cxn modelId="{DBAEFA9E-E4EF-924C-9D03-767D04BB5641}" type="presOf" srcId="{20E33993-F782-4EDF-95ED-75FCFD59D591}" destId="{12D42DF3-B790-448A-9EF8-FFDB91A671EA}" srcOrd="0" destOrd="0" presId="urn:microsoft.com/office/officeart/2005/8/layout/radial5"/>
    <dgm:cxn modelId="{CDD620A3-6CA6-46FD-8ED6-068E454EC0B9}" srcId="{20E33993-F782-4EDF-95ED-75FCFD59D591}" destId="{610D9921-755C-4A3D-AC2A-8E78F869D563}" srcOrd="1" destOrd="0" parTransId="{94E0D39B-6ECB-44E1-931F-5AD6A562B203}" sibTransId="{DC628929-5943-48EA-B562-BEA7587869C3}"/>
    <dgm:cxn modelId="{E5EFC3E0-3922-43DA-B0AD-C2250D29B19B}" srcId="{20E33993-F782-4EDF-95ED-75FCFD59D591}" destId="{A1C3741F-A5B1-4115-9B3C-7CD204F0185A}" srcOrd="2" destOrd="0" parTransId="{AF0C8413-9C9D-445E-8311-B756C36D8AA8}" sibTransId="{4A50A8D7-7857-40C7-BBEF-9CA757DCC0E9}"/>
    <dgm:cxn modelId="{EA42DEF4-E288-0249-93A6-13A95989C0EC}" type="presOf" srcId="{9E6E4F12-44C9-4F65-B9AE-A0F21F8F9FF6}" destId="{2F7DB707-75DC-42AD-AF71-C1FC4C2B0401}" srcOrd="0" destOrd="0" presId="urn:microsoft.com/office/officeart/2005/8/layout/radial5"/>
    <dgm:cxn modelId="{BC96B5D2-1A67-0449-BA9E-8901541D21C4}" type="presParOf" srcId="{12D42DF3-B790-448A-9EF8-FFDB91A671EA}" destId="{2F7DB707-75DC-42AD-AF71-C1FC4C2B040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33993-F782-4EDF-95ED-75FCFD59D591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4F12-44C9-4F65-B9AE-A0F21F8F9FF6}">
      <dgm:prSet phldrT="[Text]" custT="1"/>
      <dgm:spPr>
        <a:xfrm>
          <a:off x="83910" y="3"/>
          <a:ext cx="1226012" cy="1226012"/>
        </a:xfrm>
        <a:prstGeom prst="ellipse">
          <a:avLst/>
        </a:prstGeom>
        <a:gradFill rotWithShape="0">
          <a:gsLst>
            <a:gs pos="100000">
              <a:srgbClr val="FFFF00"/>
            </a:gs>
            <a:gs pos="50000">
              <a:srgbClr val="FF0000"/>
            </a:gs>
            <a:gs pos="100000">
              <a:srgbClr val="FFC000"/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3D reconstruct </a:t>
          </a:r>
        </a:p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with </a:t>
          </a:r>
        </a:p>
        <a:p>
          <a:r>
            <a:rPr lang="en-US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CHERE</a:t>
          </a:r>
        </a:p>
      </dgm:t>
    </dgm:pt>
    <dgm:pt modelId="{41AC511D-8683-4971-95B1-2FB4F06E9AA7}" type="parTrans" cxnId="{AE2A5418-A0AF-446A-8145-E0316A8DC4B6}">
      <dgm:prSet/>
      <dgm:spPr/>
      <dgm:t>
        <a:bodyPr/>
        <a:lstStyle/>
        <a:p>
          <a:endParaRPr lang="en-US"/>
        </a:p>
      </dgm:t>
    </dgm:pt>
    <dgm:pt modelId="{8CBA8666-9383-40F8-8FF6-ED502EBA0503}" type="sibTrans" cxnId="{AE2A5418-A0AF-446A-8145-E0316A8DC4B6}">
      <dgm:prSet/>
      <dgm:spPr/>
      <dgm:t>
        <a:bodyPr/>
        <a:lstStyle/>
        <a:p>
          <a:endParaRPr lang="en-US"/>
        </a:p>
      </dgm:t>
    </dgm:pt>
    <dgm:pt modelId="{12D42DF3-B790-448A-9EF8-FFDB91A671EA}" type="pres">
      <dgm:prSet presAssocID="{20E33993-F782-4EDF-95ED-75FCFD59D5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DB707-75DC-42AD-AF71-C1FC4C2B0401}" type="pres">
      <dgm:prSet presAssocID="{9E6E4F12-44C9-4F65-B9AE-A0F21F8F9FF6}" presName="centerShape" presStyleLbl="node0" presStyleIdx="0" presStyleCnt="1" custLinFactNeighborX="34"/>
      <dgm:spPr/>
    </dgm:pt>
  </dgm:ptLst>
  <dgm:cxnLst>
    <dgm:cxn modelId="{AE2A5418-A0AF-446A-8145-E0316A8DC4B6}" srcId="{20E33993-F782-4EDF-95ED-75FCFD59D591}" destId="{9E6E4F12-44C9-4F65-B9AE-A0F21F8F9FF6}" srcOrd="0" destOrd="0" parTransId="{41AC511D-8683-4971-95B1-2FB4F06E9AA7}" sibTransId="{8CBA8666-9383-40F8-8FF6-ED502EBA0503}"/>
    <dgm:cxn modelId="{1CA013B9-9C0C-6D40-B96C-E6EF506433F0}" type="presOf" srcId="{20E33993-F782-4EDF-95ED-75FCFD59D591}" destId="{12D42DF3-B790-448A-9EF8-FFDB91A671EA}" srcOrd="0" destOrd="0" presId="urn:microsoft.com/office/officeart/2005/8/layout/radial5"/>
    <dgm:cxn modelId="{92BD37F0-94C0-2445-8FD8-9D27FC7BE637}" type="presOf" srcId="{9E6E4F12-44C9-4F65-B9AE-A0F21F8F9FF6}" destId="{2F7DB707-75DC-42AD-AF71-C1FC4C2B0401}" srcOrd="0" destOrd="0" presId="urn:microsoft.com/office/officeart/2005/8/layout/radial5"/>
    <dgm:cxn modelId="{270CA8B7-746C-6E42-B3B5-2028BC67E03D}" type="presParOf" srcId="{12D42DF3-B790-448A-9EF8-FFDB91A671EA}" destId="{2F7DB707-75DC-42AD-AF71-C1FC4C2B040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33993-F782-4EDF-95ED-75FCFD59D591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4F12-44C9-4F65-B9AE-A0F21F8F9FF6}">
      <dgm:prSet phldrT="[Text]" custT="1"/>
      <dgm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15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Machine Learning and AI</a:t>
          </a:r>
          <a:endParaRPr lang="en-US" sz="15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1AC511D-8683-4971-95B1-2FB4F06E9AA7}" type="parTrans" cxnId="{AE2A5418-A0AF-446A-8145-E0316A8DC4B6}">
      <dgm:prSet/>
      <dgm:spPr/>
      <dgm:t>
        <a:bodyPr/>
        <a:lstStyle/>
        <a:p>
          <a:endParaRPr lang="en-US"/>
        </a:p>
      </dgm:t>
    </dgm:pt>
    <dgm:pt modelId="{8CBA8666-9383-40F8-8FF6-ED502EBA0503}" type="sibTrans" cxnId="{AE2A5418-A0AF-446A-8145-E0316A8DC4B6}">
      <dgm:prSet/>
      <dgm:spPr/>
      <dgm:t>
        <a:bodyPr/>
        <a:lstStyle/>
        <a:p>
          <a:endParaRPr lang="en-US"/>
        </a:p>
      </dgm:t>
    </dgm:pt>
    <dgm:pt modelId="{12D42DF3-B790-448A-9EF8-FFDB91A671EA}" type="pres">
      <dgm:prSet presAssocID="{20E33993-F782-4EDF-95ED-75FCFD59D5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DB707-75DC-42AD-AF71-C1FC4C2B0401}" type="pres">
      <dgm:prSet presAssocID="{9E6E4F12-44C9-4F65-B9AE-A0F21F8F9FF6}" presName="centerShape" presStyleLbl="node0" presStyleIdx="0" presStyleCnt="1"/>
      <dgm:spPr/>
    </dgm:pt>
  </dgm:ptLst>
  <dgm:cxnLst>
    <dgm:cxn modelId="{AE2A5418-A0AF-446A-8145-E0316A8DC4B6}" srcId="{20E33993-F782-4EDF-95ED-75FCFD59D591}" destId="{9E6E4F12-44C9-4F65-B9AE-A0F21F8F9FF6}" srcOrd="0" destOrd="0" parTransId="{41AC511D-8683-4971-95B1-2FB4F06E9AA7}" sibTransId="{8CBA8666-9383-40F8-8FF6-ED502EBA0503}"/>
    <dgm:cxn modelId="{EFBC3A9C-F74E-F545-ACAD-A59272FAD1DB}" type="presOf" srcId="{20E33993-F782-4EDF-95ED-75FCFD59D591}" destId="{12D42DF3-B790-448A-9EF8-FFDB91A671EA}" srcOrd="0" destOrd="0" presId="urn:microsoft.com/office/officeart/2005/8/layout/radial5"/>
    <dgm:cxn modelId="{39123BC0-D7A1-6E44-B7A1-72F8C7221EE4}" type="presOf" srcId="{9E6E4F12-44C9-4F65-B9AE-A0F21F8F9FF6}" destId="{2F7DB707-75DC-42AD-AF71-C1FC4C2B0401}" srcOrd="0" destOrd="0" presId="urn:microsoft.com/office/officeart/2005/8/layout/radial5"/>
    <dgm:cxn modelId="{EB2EA82A-FFCF-6540-B29F-46195EC881D6}" type="presParOf" srcId="{12D42DF3-B790-448A-9EF8-FFDB91A671EA}" destId="{2F7DB707-75DC-42AD-AF71-C1FC4C2B040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33993-F782-4EDF-95ED-75FCFD59D591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E4F12-44C9-4F65-B9AE-A0F21F8F9FF6}">
      <dgm:prSet phldrT="[Text]" custT="1"/>
      <dgm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00B050"/>
            </a:gs>
            <a:gs pos="10000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Generic Cloud Storage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1AC511D-8683-4971-95B1-2FB4F06E9AA7}" type="parTrans" cxnId="{AE2A5418-A0AF-446A-8145-E0316A8DC4B6}">
      <dgm:prSet/>
      <dgm:spPr/>
      <dgm:t>
        <a:bodyPr/>
        <a:lstStyle/>
        <a:p>
          <a:endParaRPr lang="en-US"/>
        </a:p>
      </dgm:t>
    </dgm:pt>
    <dgm:pt modelId="{8CBA8666-9383-40F8-8FF6-ED502EBA0503}" type="sibTrans" cxnId="{AE2A5418-A0AF-446A-8145-E0316A8DC4B6}">
      <dgm:prSet/>
      <dgm:spPr/>
      <dgm:t>
        <a:bodyPr/>
        <a:lstStyle/>
        <a:p>
          <a:endParaRPr lang="en-US"/>
        </a:p>
      </dgm:t>
    </dgm:pt>
    <dgm:pt modelId="{A1C3741F-A5B1-4115-9B3C-7CD204F0185A}">
      <dgm:prSet phldrT="[Text]"/>
      <dgm:spPr/>
      <dgm:t>
        <a:bodyPr/>
        <a:lstStyle/>
        <a:p>
          <a:endParaRPr lang="en-US"/>
        </a:p>
      </dgm:t>
    </dgm:pt>
    <dgm:pt modelId="{AF0C8413-9C9D-445E-8311-B756C36D8AA8}" type="parTrans" cxnId="{E5EFC3E0-3922-43DA-B0AD-C2250D29B19B}">
      <dgm:prSet/>
      <dgm:spPr/>
      <dgm:t>
        <a:bodyPr/>
        <a:lstStyle/>
        <a:p>
          <a:endParaRPr lang="en-US"/>
        </a:p>
      </dgm:t>
    </dgm:pt>
    <dgm:pt modelId="{4A50A8D7-7857-40C7-BBEF-9CA757DCC0E9}" type="sibTrans" cxnId="{E5EFC3E0-3922-43DA-B0AD-C2250D29B19B}">
      <dgm:prSet/>
      <dgm:spPr/>
      <dgm:t>
        <a:bodyPr/>
        <a:lstStyle/>
        <a:p>
          <a:endParaRPr lang="en-US"/>
        </a:p>
      </dgm:t>
    </dgm:pt>
    <dgm:pt modelId="{12D42DF3-B790-448A-9EF8-FFDB91A671EA}" type="pres">
      <dgm:prSet presAssocID="{20E33993-F782-4EDF-95ED-75FCFD59D5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7DB707-75DC-42AD-AF71-C1FC4C2B0401}" type="pres">
      <dgm:prSet presAssocID="{9E6E4F12-44C9-4F65-B9AE-A0F21F8F9FF6}" presName="centerShape" presStyleLbl="node0" presStyleIdx="0" presStyleCnt="1"/>
      <dgm:spPr/>
    </dgm:pt>
  </dgm:ptLst>
  <dgm:cxnLst>
    <dgm:cxn modelId="{84990508-61C0-F84E-9DAC-2C7DE7B16D8C}" type="presOf" srcId="{9E6E4F12-44C9-4F65-B9AE-A0F21F8F9FF6}" destId="{2F7DB707-75DC-42AD-AF71-C1FC4C2B0401}" srcOrd="0" destOrd="0" presId="urn:microsoft.com/office/officeart/2005/8/layout/radial5"/>
    <dgm:cxn modelId="{AE2A5418-A0AF-446A-8145-E0316A8DC4B6}" srcId="{20E33993-F782-4EDF-95ED-75FCFD59D591}" destId="{9E6E4F12-44C9-4F65-B9AE-A0F21F8F9FF6}" srcOrd="0" destOrd="0" parTransId="{41AC511D-8683-4971-95B1-2FB4F06E9AA7}" sibTransId="{8CBA8666-9383-40F8-8FF6-ED502EBA0503}"/>
    <dgm:cxn modelId="{A0727B62-C99D-2C47-8790-3E05A58F97DE}" type="presOf" srcId="{20E33993-F782-4EDF-95ED-75FCFD59D591}" destId="{12D42DF3-B790-448A-9EF8-FFDB91A671EA}" srcOrd="0" destOrd="0" presId="urn:microsoft.com/office/officeart/2005/8/layout/radial5"/>
    <dgm:cxn modelId="{E5EFC3E0-3922-43DA-B0AD-C2250D29B19B}" srcId="{20E33993-F782-4EDF-95ED-75FCFD59D591}" destId="{A1C3741F-A5B1-4115-9B3C-7CD204F0185A}" srcOrd="1" destOrd="0" parTransId="{AF0C8413-9C9D-445E-8311-B756C36D8AA8}" sibTransId="{4A50A8D7-7857-40C7-BBEF-9CA757DCC0E9}"/>
    <dgm:cxn modelId="{E7E42C1D-2149-C741-93D4-C41BB382DAEB}" type="presParOf" srcId="{12D42DF3-B790-448A-9EF8-FFDB91A671EA}" destId="{2F7DB707-75DC-42AD-AF71-C1FC4C2B040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B707-75DC-42AD-AF71-C1FC4C2B0401}">
      <dsp:nvSpPr>
        <dsp:cNvPr id="0" name=""/>
        <dsp:cNvSpPr/>
      </dsp:nvSpPr>
      <dsp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Existing biomarker (</a:t>
          </a:r>
          <a:r>
            <a:rPr lang="en-US" sz="1400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omics</a:t>
          </a: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) datasets</a:t>
          </a:r>
        </a:p>
      </dsp:txBody>
      <dsp:txXfrm>
        <a:off x="261686" y="179548"/>
        <a:ext cx="866922" cy="86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B707-75DC-42AD-AF71-C1FC4C2B0401}">
      <dsp:nvSpPr>
        <dsp:cNvPr id="0" name=""/>
        <dsp:cNvSpPr/>
      </dsp:nvSpPr>
      <dsp:spPr>
        <a:xfrm>
          <a:off x="83910" y="3"/>
          <a:ext cx="1226012" cy="1226012"/>
        </a:xfrm>
        <a:prstGeom prst="ellipse">
          <a:avLst/>
        </a:prstGeom>
        <a:gradFill rotWithShape="0">
          <a:gsLst>
            <a:gs pos="100000">
              <a:srgbClr val="FFFF00"/>
            </a:gs>
            <a:gs pos="50000">
              <a:srgbClr val="FF0000"/>
            </a:gs>
            <a:gs pos="100000">
              <a:srgbClr val="FFC000"/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3D reconstruct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with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CHERE</a:t>
          </a:r>
        </a:p>
      </dsp:txBody>
      <dsp:txXfrm>
        <a:off x="263455" y="179548"/>
        <a:ext cx="866922" cy="866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B707-75DC-42AD-AF71-C1FC4C2B0401}">
      <dsp:nvSpPr>
        <dsp:cNvPr id="0" name=""/>
        <dsp:cNvSpPr/>
      </dsp:nvSpPr>
      <dsp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Machine Learning and AI</a:t>
          </a:r>
          <a:endParaRPr lang="en-US" sz="15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1686" y="179548"/>
        <a:ext cx="866922" cy="866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B707-75DC-42AD-AF71-C1FC4C2B0401}">
      <dsp:nvSpPr>
        <dsp:cNvPr id="0" name=""/>
        <dsp:cNvSpPr/>
      </dsp:nvSpPr>
      <dsp:spPr>
        <a:xfrm>
          <a:off x="82141" y="3"/>
          <a:ext cx="1226012" cy="1226012"/>
        </a:xfrm>
        <a:prstGeom prst="ellipse">
          <a:avLst/>
        </a:prstGeom>
        <a:gradFill rotWithShape="0">
          <a:gsLst>
            <a:gs pos="0">
              <a:srgbClr val="00B050"/>
            </a:gs>
            <a:gs pos="100000">
              <a:srgbClr val="FFC000"/>
            </a:gs>
            <a:gs pos="100000">
              <a:srgbClr val="FFC0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Generic Cloud Storage</a:t>
          </a:r>
          <a:endParaRPr lang="en-US" sz="1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1686" y="179548"/>
        <a:ext cx="866922" cy="86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D58-9D3F-4F5B-B751-95792C4570F6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286-0A98-4679-85F7-211E6A0C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1: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text mining and Machine Learning algorithms to extract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linking chemical ingredients of food &amp;cosmetics to potential health hazards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2: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with appropriate metadata schemas for efficient integration of information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Graph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3: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new chemical ingredients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to enrich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graph &amp; the Ingredio database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4: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causal relationships of chemical ingredients with hazards using the collected information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66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1200" b="0" dirty="0"/>
              <a:t>DICOM Network: collect, process &amp; visualize medical images online</a:t>
            </a:r>
          </a:p>
          <a:p>
            <a:pPr>
              <a:lnSpc>
                <a:spcPct val="130000"/>
              </a:lnSpc>
            </a:pPr>
            <a:r>
              <a:rPr lang="en-US" sz="1200" b="0" dirty="0"/>
              <a:t>DICOM Portal: Front-end user interface for patients, doctors, scientists</a:t>
            </a:r>
          </a:p>
          <a:p>
            <a:pPr>
              <a:lnSpc>
                <a:spcPct val="130000"/>
              </a:lnSpc>
            </a:pPr>
            <a:r>
              <a:rPr lang="en-US" sz="1200" b="0" dirty="0"/>
              <a:t>DICOM Server: Collects &amp; archives images to DICOM portal for online access</a:t>
            </a:r>
          </a:p>
          <a:p>
            <a:pPr>
              <a:lnSpc>
                <a:spcPct val="130000"/>
              </a:lnSpc>
            </a:pPr>
            <a:r>
              <a:rPr lang="en-US" sz="1200" b="0" dirty="0"/>
              <a:t>DICOM Viewer: Image visualizer, edit image operations, 3D modeling, save, 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 prepare is a webserver, which automates the set-up procedure for performing NAMD/FEP simulations. ​Automating free energy perturbation calculations is a step forward to delivering high throughput calculations for accurate predictions of relative binding affinities before a compound is synthesized, and consequently save enormous time and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 prepare is a webserver, which automates the set-up procedure for performing NAMD/FEP simulations. ​Automating free energy perturbation calculations is a step forward to delivering high throughput calculations for accurate predictions of relative binding affinities before a compound is synthesized, and consequently save enormous time and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 prepare is a webserver, which automates the set-up procedure for performing NAMD/FEP simulations. ​Automating free energy perturbation calculations is a step forward to delivering high throughput calculations for accurate predictions of relative binding affinities before a compound is synthesized, and consequently save enormous time and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</p:spTree>
    <p:extLst>
      <p:ext uri="{BB962C8B-B14F-4D97-AF65-F5344CB8AC3E}">
        <p14:creationId xmlns:p14="http://schemas.microsoft.com/office/powerpoint/2010/main" val="34147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</p:spTree>
    <p:extLst>
      <p:ext uri="{BB962C8B-B14F-4D97-AF65-F5344CB8AC3E}">
        <p14:creationId xmlns:p14="http://schemas.microsoft.com/office/powerpoint/2010/main" val="113663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73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58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72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55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0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r>
              <a:rPr lang="en-US"/>
              <a:t>NI4OS-Europe 5th PMB meeting, online, 19th October 2021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7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2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13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76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</p:spTree>
    <p:extLst>
      <p:ext uri="{BB962C8B-B14F-4D97-AF65-F5344CB8AC3E}">
        <p14:creationId xmlns:p14="http://schemas.microsoft.com/office/powerpoint/2010/main" val="2246714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2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13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83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54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27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6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4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760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522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05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NI4OS-Europe 5th PMB meeting, online, 19th October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/>
              <a:t>NI4OS-Europe 5th PMB meeting, online, 19th October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>
                <a:latin typeface="Calibri"/>
              </a:rPr>
              <a:t>NI4OS-Europe 5th PMB meeting, online, 19th October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c1f8d7fb-4250-4278-ba8d-4d1df4a85df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mod/scorm/view.php?id=1181" TargetMode="External"/><Relationship Id="rId4" Type="http://schemas.openxmlformats.org/officeDocument/2006/relationships/hyperlink" Target="http://nanocrystal-seem.e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7cc4118c-e637-4463-a841-92831e89736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mod/scorm/view.php?id=1182" TargetMode="External"/><Relationship Id="rId4" Type="http://schemas.openxmlformats.org/officeDocument/2006/relationships/hyperlink" Target="https://ingredio.ni4os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1070f91e-96b8-444c-bdaf-40961c40c83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openbiomaps.org/documents/en/" TargetMode="External"/><Relationship Id="rId4" Type="http://schemas.openxmlformats.org/officeDocument/2006/relationships/hyperlink" Target="https://openbiomaps.org/?lang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6d231512-984c-4fe9-933a-842f9d4c9f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revigo.irb.hr/FAQ.aspx" TargetMode="External"/><Relationship Id="rId4" Type="http://schemas.openxmlformats.org/officeDocument/2006/relationships/hyperlink" Target="http://revigo.irb.h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9df4036a-18dd-47c4-8ad9-21c4ab3b8e6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eghub.ge/manual.pdf" TargetMode="External"/><Relationship Id="rId4" Type="http://schemas.openxmlformats.org/officeDocument/2006/relationships/hyperlink" Target="https://eeghub.g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9df4036a-18dd-47c4-8ad9-21c4ab3b8e6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com.md/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04b06b6f-e3a1-490b-94ea-8a1ab030921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bioinformatics.cing.ac.cy/MelGene/Help.html" TargetMode="External"/><Relationship Id="rId4" Type="http://schemas.openxmlformats.org/officeDocument/2006/relationships/hyperlink" Target="https://bioinformatics.cing.ac.cy/MelGen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d06512f9-b287-4452-8a2f-5742eccb44c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mod/scorm/view.php?id=1186" TargetMode="External"/><Relationship Id="rId4" Type="http://schemas.openxmlformats.org/officeDocument/2006/relationships/hyperlink" Target="http://chembioserver.vi-seem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4d2f5c58-d32d-46ce-b075-8b278889fe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mod/scorm/view.php?id=1183" TargetMode="External"/><Relationship Id="rId4" Type="http://schemas.openxmlformats.org/officeDocument/2006/relationships/hyperlink" Target="https://feprepare.vi-seem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.ni4os.eu/?_=/resources/bc445004-2869-43c9-9ef3-e5aa6b44d2e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ining.ni4os.eu/mod/scorm/view.php?id=1187" TargetMode="External"/><Relationship Id="rId4" Type="http://schemas.openxmlformats.org/officeDocument/2006/relationships/hyperlink" Target="https://dreamm.ni4o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5475316" cy="805049"/>
          </a:xfrm>
        </p:spPr>
        <p:txBody>
          <a:bodyPr>
            <a:normAutofit fontScale="90000"/>
          </a:bodyPr>
          <a:lstStyle/>
          <a:p>
            <a:r>
              <a:rPr lang="en-US" dirty="0"/>
              <a:t>Life Sciences Thematic Services of the Open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9261"/>
            <a:ext cx="5475316" cy="27980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NI4OS-Europe Open Call Training Event</a:t>
            </a:r>
          </a:p>
          <a:p>
            <a:r>
              <a:rPr lang="en-US" dirty="0"/>
              <a:t>14 April 2022</a:t>
            </a:r>
          </a:p>
          <a:p>
            <a:endParaRPr lang="en-US" dirty="0"/>
          </a:p>
          <a:p>
            <a:r>
              <a:rPr lang="en-US" dirty="0"/>
              <a:t>Dr. Zoe Cournia</a:t>
            </a:r>
          </a:p>
          <a:p>
            <a:r>
              <a:rPr lang="en-US" dirty="0"/>
              <a:t>Life Science Coordinator</a:t>
            </a:r>
          </a:p>
          <a:p>
            <a:r>
              <a:rPr lang="en-US" dirty="0"/>
              <a:t>Biomedical Research Foundation</a:t>
            </a:r>
          </a:p>
          <a:p>
            <a:r>
              <a:rPr lang="en-US" dirty="0"/>
              <a:t>Academy of Athens </a:t>
            </a:r>
          </a:p>
          <a:p>
            <a:r>
              <a:rPr lang="en-US" dirty="0"/>
              <a:t>Greece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Initiatives for Open Science in Europe – H2020 Research and Innovation action – contract no. 857645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7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Nanocrystal</a:t>
            </a:r>
            <a:r>
              <a:rPr lang="en-US" dirty="0"/>
              <a:t>: construction of nanoparticles for simulation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pic>
        <p:nvPicPr>
          <p:cNvPr id="7" name="Picture 6" descr="NanoCryst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9" y="1194022"/>
            <a:ext cx="9668942" cy="4834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0085" y="5567068"/>
            <a:ext cx="277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/>
              </a:rPr>
              <a:t>http://</a:t>
            </a:r>
            <a:r>
              <a:rPr lang="en-GB" dirty="0" err="1">
                <a:solidFill>
                  <a:srgbClr val="FFFFFF"/>
                </a:solidFill>
                <a:latin typeface="Calibri"/>
              </a:rPr>
              <a:t>nanocrystal-seem.eu</a:t>
            </a:r>
            <a:r>
              <a:rPr lang="en-GB" dirty="0">
                <a:solidFill>
                  <a:srgbClr val="FFFFFF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85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Nanocrystal</a:t>
            </a:r>
            <a:r>
              <a:rPr lang="en-US" dirty="0"/>
              <a:t>: construction of nanoparticles for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Information in NI4OS-Europe Agora:</a:t>
            </a:r>
            <a:r>
              <a:rPr lang="el-GR" dirty="0"/>
              <a:t> </a:t>
            </a:r>
            <a:r>
              <a:rPr lang="el-GR" u="sng" dirty="0">
                <a:hlinkClick r:id="rId3"/>
              </a:rPr>
              <a:t>https://catalogue.ni4os.eu/?_=/resources/c1f8d7fb-4250-4278-ba8d-4d1df4a85df5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 Access:</a:t>
            </a:r>
            <a:r>
              <a:rPr lang="el-GR" dirty="0"/>
              <a:t> </a:t>
            </a:r>
            <a:r>
              <a:rPr lang="en-GB" dirty="0">
                <a:hlinkClick r:id="rId4"/>
              </a:rPr>
              <a:t>http://nanocrystal-seem.eu</a:t>
            </a:r>
            <a:r>
              <a:rPr lang="el-GR" dirty="0"/>
              <a:t> </a:t>
            </a:r>
            <a:r>
              <a:rPr lang="en-GB" dirty="0"/>
              <a:t> 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https://training.ni4os.eu/mod/scorm/view.php?id=1181</a:t>
            </a:r>
            <a:r>
              <a:rPr lang="en-US" dirty="0"/>
              <a:t>  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97386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Ingredio: Users can check if the product has ingredients with potential hazards for human health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/>
            <a:fld id="{99DB5B91-B4E4-4EE4-BE5C-3E09032CE5EC}" type="slidenum">
              <a:rPr lang="en-GB" smtClean="0">
                <a:solidFill>
                  <a:prstClr val="black"/>
                </a:solidFill>
                <a:latin typeface="Calibri"/>
              </a:rPr>
              <a:pPr defTabSz="914377"/>
              <a:t>12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Logo_Rework_2_Logo_Color copy.png" descr="Logo_Rework_2_Logo_Color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681" y="5705301"/>
            <a:ext cx="651203" cy="651203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grpSp>
        <p:nvGrpSpPr>
          <p:cNvPr id="6" name="Group 27"/>
          <p:cNvGrpSpPr/>
          <p:nvPr/>
        </p:nvGrpSpPr>
        <p:grpSpPr>
          <a:xfrm>
            <a:off x="9036996" y="3219617"/>
            <a:ext cx="2650397" cy="1566671"/>
            <a:chOff x="-2" y="-1"/>
            <a:chExt cx="2650394" cy="1566669"/>
          </a:xfrm>
        </p:grpSpPr>
        <p:pic>
          <p:nvPicPr>
            <p:cNvPr id="7" name="Picture 3" descr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8" y="-1"/>
              <a:ext cx="1033726" cy="802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Picture 1" descr="Picture 1"/>
            <p:cNvPicPr>
              <a:picLocks noChangeAspect="1"/>
            </p:cNvPicPr>
            <p:nvPr/>
          </p:nvPicPr>
          <p:blipFill>
            <a:blip r:embed="rId5"/>
            <a:srcRect l="10278" r="9195"/>
            <a:stretch>
              <a:fillRect/>
            </a:stretch>
          </p:blipFill>
          <p:spPr>
            <a:xfrm>
              <a:off x="1295905" y="173328"/>
              <a:ext cx="1354487" cy="614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388" y="1067617"/>
              <a:ext cx="1647776" cy="3404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icture 8" descr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" y="954127"/>
              <a:ext cx="668364" cy="61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extBox 33"/>
          <p:cNvSpPr txBox="1"/>
          <p:nvPr/>
        </p:nvSpPr>
        <p:spPr>
          <a:xfrm>
            <a:off x="8601238" y="4930921"/>
            <a:ext cx="310192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dirty="0">
                <a:latin typeface="PT Sans"/>
                <a:cs typeface="PT Sans"/>
              </a:rPr>
              <a:t>* Information sourced from institutional databases</a:t>
            </a:r>
          </a:p>
        </p:txBody>
      </p:sp>
      <p:grpSp>
        <p:nvGrpSpPr>
          <p:cNvPr id="12" name="Rounded Rectangular Callout 20"/>
          <p:cNvGrpSpPr/>
          <p:nvPr/>
        </p:nvGrpSpPr>
        <p:grpSpPr>
          <a:xfrm>
            <a:off x="146577" y="1677020"/>
            <a:ext cx="2861399" cy="2034182"/>
            <a:chOff x="-1" y="-2"/>
            <a:chExt cx="2861397" cy="2034179"/>
          </a:xfrm>
        </p:grpSpPr>
        <p:sp>
          <p:nvSpPr>
            <p:cNvPr id="13" name="Shape"/>
            <p:cNvSpPr/>
            <p:nvPr/>
          </p:nvSpPr>
          <p:spPr>
            <a:xfrm>
              <a:off x="-1" y="-2"/>
              <a:ext cx="2861397" cy="203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88"/>
                  </a:moveTo>
                  <a:cubicBezTo>
                    <a:pt x="0" y="1203"/>
                    <a:pt x="855" y="0"/>
                    <a:pt x="1911" y="0"/>
                  </a:cubicBezTo>
                  <a:lnTo>
                    <a:pt x="19689" y="0"/>
                  </a:lnTo>
                  <a:cubicBezTo>
                    <a:pt x="20745" y="0"/>
                    <a:pt x="21600" y="1203"/>
                    <a:pt x="21600" y="2688"/>
                  </a:cubicBezTo>
                  <a:lnTo>
                    <a:pt x="21600" y="13437"/>
                  </a:lnTo>
                  <a:cubicBezTo>
                    <a:pt x="21600" y="14922"/>
                    <a:pt x="20745" y="16125"/>
                    <a:pt x="19689" y="16125"/>
                  </a:cubicBezTo>
                  <a:lnTo>
                    <a:pt x="18000" y="16125"/>
                  </a:lnTo>
                  <a:lnTo>
                    <a:pt x="20689" y="21600"/>
                  </a:lnTo>
                  <a:lnTo>
                    <a:pt x="12600" y="16125"/>
                  </a:lnTo>
                  <a:lnTo>
                    <a:pt x="1911" y="16125"/>
                  </a:lnTo>
                  <a:cubicBezTo>
                    <a:pt x="855" y="16125"/>
                    <a:pt x="0" y="14922"/>
                    <a:pt x="0" y="13437"/>
                  </a:cubicBezTo>
                  <a:lnTo>
                    <a:pt x="0" y="9406"/>
                  </a:lnTo>
                  <a:close/>
                </a:path>
              </a:pathLst>
            </a:custGeom>
            <a:solidFill>
              <a:srgbClr val="92D050">
                <a:alpha val="87000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354">
                <a:defRPr sz="2400">
                  <a:solidFill>
                    <a:srgbClr val="FFFFFF"/>
                  </a:solidFill>
                </a:defRPr>
              </a:pPr>
              <a:endParaRPr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Unique proprietary scientific algorithms &amp; scoring function"/>
            <p:cNvSpPr txBox="1"/>
            <p:nvPr/>
          </p:nvSpPr>
          <p:spPr>
            <a:xfrm>
              <a:off x="74131" y="159109"/>
              <a:ext cx="2713136" cy="1200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 defTabSz="914400"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Calibri"/>
                </a:rPr>
                <a:t>Unique proprietary scientific algorithms &amp; scoring function</a:t>
              </a:r>
            </a:p>
          </p:txBody>
        </p:sp>
      </p:grpSp>
      <p:grpSp>
        <p:nvGrpSpPr>
          <p:cNvPr id="15" name="Rounded Rectangular Callout 21"/>
          <p:cNvGrpSpPr/>
          <p:nvPr/>
        </p:nvGrpSpPr>
        <p:grpSpPr>
          <a:xfrm>
            <a:off x="8555744" y="1497799"/>
            <a:ext cx="2861401" cy="1758368"/>
            <a:chOff x="-1" y="-1"/>
            <a:chExt cx="2861399" cy="1758365"/>
          </a:xfrm>
        </p:grpSpPr>
        <p:sp>
          <p:nvSpPr>
            <p:cNvPr id="16" name="Shape"/>
            <p:cNvSpPr/>
            <p:nvPr/>
          </p:nvSpPr>
          <p:spPr>
            <a:xfrm>
              <a:off x="-1" y="-1"/>
              <a:ext cx="2861399" cy="175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56"/>
                  </a:moveTo>
                  <a:cubicBezTo>
                    <a:pt x="0" y="1144"/>
                    <a:pt x="703" y="0"/>
                    <a:pt x="1571" y="0"/>
                  </a:cubicBezTo>
                  <a:lnTo>
                    <a:pt x="20029" y="0"/>
                  </a:lnTo>
                  <a:cubicBezTo>
                    <a:pt x="20897" y="0"/>
                    <a:pt x="21600" y="1144"/>
                    <a:pt x="21600" y="2556"/>
                  </a:cubicBezTo>
                  <a:lnTo>
                    <a:pt x="21600" y="12779"/>
                  </a:lnTo>
                  <a:cubicBezTo>
                    <a:pt x="21600" y="14191"/>
                    <a:pt x="20897" y="15335"/>
                    <a:pt x="20029" y="15335"/>
                  </a:cubicBezTo>
                  <a:lnTo>
                    <a:pt x="9000" y="15335"/>
                  </a:lnTo>
                  <a:lnTo>
                    <a:pt x="1514" y="21600"/>
                  </a:lnTo>
                  <a:lnTo>
                    <a:pt x="3600" y="15335"/>
                  </a:lnTo>
                  <a:lnTo>
                    <a:pt x="1571" y="15335"/>
                  </a:lnTo>
                  <a:cubicBezTo>
                    <a:pt x="703" y="15335"/>
                    <a:pt x="0" y="14191"/>
                    <a:pt x="0" y="12779"/>
                  </a:cubicBezTo>
                  <a:lnTo>
                    <a:pt x="0" y="8946"/>
                  </a:lnTo>
                  <a:close/>
                </a:path>
              </a:pathLst>
            </a:custGeom>
            <a:solidFill>
              <a:srgbClr val="92D050">
                <a:alpha val="87000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4354">
                <a:defRPr sz="2400">
                  <a:solidFill>
                    <a:srgbClr val="FF0000"/>
                  </a:solidFill>
                </a:defRPr>
              </a:pPr>
              <a:endParaRPr sz="240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7" name="Level of hazard per ingredient*"/>
            <p:cNvSpPr txBox="1"/>
            <p:nvPr/>
          </p:nvSpPr>
          <p:spPr>
            <a:xfrm>
              <a:off x="60940" y="208693"/>
              <a:ext cx="2739516" cy="830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 defTabSz="914354">
                <a:defRPr sz="2400">
                  <a:solidFill>
                    <a:srgbClr val="FFFFFF"/>
                  </a:solidFill>
                </a:defRPr>
              </a:pPr>
              <a:r>
                <a:rPr sz="2400">
                  <a:solidFill>
                    <a:srgbClr val="FFFFFF"/>
                  </a:solidFill>
                  <a:latin typeface="Calibri"/>
                </a:rPr>
                <a:t>Level of hazard per ingredient</a:t>
              </a:r>
              <a:r>
                <a:rPr sz="2400">
                  <a:solidFill>
                    <a:srgbClr val="FF0000"/>
                  </a:solidFill>
                  <a:latin typeface="Calibri"/>
                </a:rPr>
                <a:t>*</a:t>
              </a:r>
            </a:p>
          </p:txBody>
        </p:sp>
      </p:grpSp>
      <p:pic>
        <p:nvPicPr>
          <p:cNvPr id="18" name="iPhone Xs Max_004.png" descr="iPhone Xs Max_0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780" y="1314975"/>
            <a:ext cx="3955927" cy="52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Phone Xs Max_003.png" descr="iPhone Xs Max_00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5386" y="1314975"/>
            <a:ext cx="3955925" cy="527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 descr="download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r="34922"/>
          <a:stretch/>
        </p:blipFill>
        <p:spPr>
          <a:xfrm>
            <a:off x="8698237" y="5676331"/>
            <a:ext cx="1545018" cy="6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Ingredio: Natural Language Processing to process biomedical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Information in NI4OS-Europe Agora: </a:t>
            </a:r>
            <a:r>
              <a:rPr lang="mr-IN" dirty="0">
                <a:latin typeface="Calibri"/>
                <a:cs typeface="Calibri"/>
                <a:hlinkClick r:id="rId3"/>
              </a:rPr>
              <a:t>https://catalogue.ni4os.eu/?_=/resources/7cc4118c-e637-4463-a841-92831e897368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 Access: </a:t>
            </a:r>
            <a:r>
              <a:rPr lang="en-US" dirty="0">
                <a:hlinkClick r:id="rId4"/>
              </a:rPr>
              <a:t>https://ingredio.ni4os.eu/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sym typeface="Calibri"/>
            </a:endParaRPr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https://training.ni4os.eu/mod/scorm/view.php?id=1182</a:t>
            </a:r>
            <a:r>
              <a:rPr lang="en-US" dirty="0"/>
              <a:t>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97386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OpenBioMaps</a:t>
            </a:r>
            <a:r>
              <a:rPr lang="en-US" dirty="0"/>
              <a:t>: Tool to create open and free bio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21" y="2876670"/>
            <a:ext cx="10514288" cy="3429793"/>
          </a:xfrm>
        </p:spPr>
        <p:txBody>
          <a:bodyPr/>
          <a:lstStyle/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https://catalogue.ni4os.eu/?_=/resources/1070f91e-96b8-444c-bdaf-40961c40c830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n-US" dirty="0">
                <a:hlinkClick r:id="rId4"/>
              </a:rPr>
              <a:t>https://openbiomaps.org/?lang=en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https://openbiomaps.org/documents/en/</a:t>
            </a:r>
            <a:r>
              <a:rPr lang="en-US" dirty="0"/>
              <a:t>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pic>
        <p:nvPicPr>
          <p:cNvPr id="4" name="Picture 3" descr="Screen Shot 2022-04-14 at 1.41.43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5"/>
          <a:stretch/>
        </p:blipFill>
        <p:spPr>
          <a:xfrm>
            <a:off x="2517489" y="945258"/>
            <a:ext cx="6629400" cy="15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REVIGO: Reduce and Visualize Gene Ontology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5921" y="2876670"/>
            <a:ext cx="10514288" cy="342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https://catalogue.ni4os.eu/?_=/resources/6d231512-984c-4fe9-933a-842f9d4c9fbe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n-US" dirty="0">
                <a:hlinkClick r:id="rId4"/>
              </a:rPr>
              <a:t>http://revigo.irb.hr/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http://revigo.irb.hr/FAQ.aspx</a:t>
            </a:r>
            <a:r>
              <a:rPr lang="en-US" dirty="0"/>
              <a:t> </a:t>
            </a:r>
          </a:p>
        </p:txBody>
      </p:sp>
      <p:pic>
        <p:nvPicPr>
          <p:cNvPr id="7" name="Picture 6" descr="Screen Shot 2022-04-14 at 1.45.4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3" y="992467"/>
            <a:ext cx="57277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EEGHUB: Big Data EEG online dataset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5921" y="2876670"/>
            <a:ext cx="10514288" cy="342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https://catalogue.ni4os.eu/?_=/resources/9df4036a-18dd-47c4-8ad9-21c4ab3b8e66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Access: </a:t>
            </a:r>
            <a:r>
              <a:rPr lang="en-US" dirty="0">
                <a:hlinkClick r:id="rId4"/>
              </a:rPr>
              <a:t>https://eeghub.ge/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https://eeghub.ge/manual.pdf</a:t>
            </a:r>
            <a:r>
              <a:rPr lang="en-US" dirty="0"/>
              <a:t> </a:t>
            </a:r>
          </a:p>
        </p:txBody>
      </p:sp>
      <p:pic>
        <p:nvPicPr>
          <p:cNvPr id="8" name="Picture 7" descr="Screen Shot 2022-04-14 at 1.50.1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09" y="1002793"/>
            <a:ext cx="5290732" cy="1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 Network: Portal, Server, Viewer for biomedical images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3512" y="4921258"/>
            <a:ext cx="10514288" cy="1936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https://catalogue.ni4os.eu/?_=/resources/9df4036a-18dd-47c4-8ad9-21c4ab3b8e66</a:t>
            </a:r>
            <a:r>
              <a:rPr lang="en-US" dirty="0"/>
              <a:t> </a:t>
            </a: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805405" y="1005262"/>
            <a:ext cx="7774421" cy="3849833"/>
          </a:xfrm>
          <a:prstGeom prst="rect">
            <a:avLst/>
          </a:prstGeom>
        </p:spPr>
      </p:pic>
      <p:pic>
        <p:nvPicPr>
          <p:cNvPr id="7" name="Picture 6" descr="3d-preview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73" y="870341"/>
            <a:ext cx="7440706" cy="3934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6883" y="5683910"/>
            <a:ext cx="4788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Access: </a:t>
            </a:r>
            <a:r>
              <a:rPr lang="en-US" sz="2800" dirty="0">
                <a:hlinkClick r:id="rId6"/>
              </a:rPr>
              <a:t>http://www.dicom.md/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01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MelGene</a:t>
            </a:r>
            <a:r>
              <a:rPr lang="en-US" dirty="0"/>
              <a:t>: Field Synopsis of Genetic Associations in Melanoma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5921" y="2876670"/>
            <a:ext cx="10514288" cy="3429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4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 sz="1800" kern="1200">
                <a:solidFill>
                  <a:srgbClr val="193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https://catalogue.ni4os.eu/?_=/resources/04b06b6f-e3a1-490b-94ea-8a1ab0309213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n-US" u="sng" dirty="0">
                <a:hlinkClick r:id="rId4"/>
              </a:rPr>
              <a:t>https://bioinformatics.cing.ac.cy/MelGene/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n-US" dirty="0">
                <a:hlinkClick r:id="rId5"/>
              </a:rPr>
              <a:t>https://bioinformatics.cing.ac.cy/MelGene/Help.html</a:t>
            </a:r>
            <a:r>
              <a:rPr lang="en-US" dirty="0"/>
              <a:t> </a:t>
            </a:r>
          </a:p>
        </p:txBody>
      </p:sp>
      <p:pic>
        <p:nvPicPr>
          <p:cNvPr id="7" name="Picture 6" descr="Screen Shot 2022-04-14 at 1.54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65" y="1322549"/>
            <a:ext cx="70866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 Example: Extracting correlations for patient stratification using Machine Learning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89" y="1048868"/>
            <a:ext cx="6782134" cy="5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NI4OS-Eurpe on-boarded/candidate LS Thematic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</a:t>
            </a:r>
            <a:r>
              <a:rPr lang="en-GB" dirty="0" err="1"/>
              <a:t>ChemBioServer</a:t>
            </a:r>
            <a:r>
              <a:rPr lang="en-GB" dirty="0"/>
              <a:t> 2.0</a:t>
            </a:r>
          </a:p>
          <a:p>
            <a:r>
              <a:rPr lang="en-GB" dirty="0"/>
              <a:t> </a:t>
            </a:r>
            <a:r>
              <a:rPr lang="en-GB" dirty="0" err="1"/>
              <a:t>FEPrepare</a:t>
            </a:r>
            <a:endParaRPr lang="en-GB" dirty="0"/>
          </a:p>
          <a:p>
            <a:r>
              <a:rPr lang="en-GB" dirty="0"/>
              <a:t> DREAMM</a:t>
            </a:r>
          </a:p>
          <a:p>
            <a:r>
              <a:rPr lang="en-GB" dirty="0"/>
              <a:t> </a:t>
            </a:r>
            <a:r>
              <a:rPr lang="en-GB" dirty="0" err="1"/>
              <a:t>Nanocrystal</a:t>
            </a:r>
            <a:endParaRPr lang="en-GB" dirty="0"/>
          </a:p>
          <a:p>
            <a:r>
              <a:rPr lang="en-GB" dirty="0"/>
              <a:t> Ingredio</a:t>
            </a:r>
          </a:p>
          <a:p>
            <a:r>
              <a:rPr lang="en-GB" dirty="0"/>
              <a:t> </a:t>
            </a:r>
            <a:r>
              <a:rPr lang="en-GB" dirty="0" err="1"/>
              <a:t>OpenBioMaps</a:t>
            </a:r>
            <a:endParaRPr lang="en-GB" dirty="0"/>
          </a:p>
          <a:p>
            <a:r>
              <a:rPr lang="en-GB" dirty="0"/>
              <a:t> REVIGO</a:t>
            </a:r>
          </a:p>
          <a:p>
            <a:r>
              <a:rPr lang="en-GB" dirty="0"/>
              <a:t> EEGHUB</a:t>
            </a:r>
          </a:p>
          <a:p>
            <a:r>
              <a:rPr lang="en-GB" dirty="0"/>
              <a:t> DICOM</a:t>
            </a:r>
          </a:p>
          <a:p>
            <a:r>
              <a:rPr lang="en-GB" dirty="0"/>
              <a:t> </a:t>
            </a:r>
            <a:r>
              <a:rPr lang="en-GB" dirty="0" err="1"/>
              <a:t>MelGene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 Example: Extracting correlations for patient stratification using Machine Learning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2717191910"/>
              </p:ext>
            </p:extLst>
          </p:nvPr>
        </p:nvGraphicFramePr>
        <p:xfrm>
          <a:off x="934606" y="2874781"/>
          <a:ext cx="1390296" cy="122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1608786948"/>
              </p:ext>
            </p:extLst>
          </p:nvPr>
        </p:nvGraphicFramePr>
        <p:xfrm>
          <a:off x="3010653" y="2774898"/>
          <a:ext cx="1390296" cy="122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2" name="Right Arrow 51"/>
          <p:cNvSpPr/>
          <p:nvPr/>
        </p:nvSpPr>
        <p:spPr>
          <a:xfrm>
            <a:off x="2162129" y="3321283"/>
            <a:ext cx="734301" cy="191357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1604981687"/>
              </p:ext>
            </p:extLst>
          </p:nvPr>
        </p:nvGraphicFramePr>
        <p:xfrm>
          <a:off x="934606" y="4201168"/>
          <a:ext cx="1390296" cy="122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4" name="Right Arrow 53"/>
          <p:cNvSpPr/>
          <p:nvPr/>
        </p:nvSpPr>
        <p:spPr>
          <a:xfrm>
            <a:off x="2162129" y="4647670"/>
            <a:ext cx="734301" cy="191357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082642" y="4101796"/>
            <a:ext cx="1245022" cy="1225465"/>
            <a:chOff x="84295" y="319"/>
            <a:chExt cx="1410246" cy="14102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6" name="Oval 55"/>
            <p:cNvSpPr/>
            <p:nvPr/>
          </p:nvSpPr>
          <p:spPr>
            <a:xfrm>
              <a:off x="84295" y="319"/>
              <a:ext cx="1410246" cy="1410246"/>
            </a:xfrm>
            <a:prstGeom prst="ellipse">
              <a:avLst/>
            </a:prstGeom>
            <a:gradFill rotWithShape="0">
              <a:gsLst>
                <a:gs pos="100000">
                  <a:srgbClr val="FFFF00"/>
                </a:gs>
                <a:gs pos="50000">
                  <a:srgbClr val="FF0000"/>
                </a:gs>
                <a:gs pos="100000">
                  <a:srgbClr val="FFC000"/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57" name="Oval 4"/>
            <p:cNvSpPr txBox="1"/>
            <p:nvPr/>
          </p:nvSpPr>
          <p:spPr>
            <a:xfrm>
              <a:off x="220724" y="206845"/>
              <a:ext cx="1135463" cy="9971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4664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3D reconstruct </a:t>
              </a:r>
            </a:p>
            <a:p>
              <a:pPr marL="0" marR="0" lvl="0" indent="0" algn="ctr" defTabSz="4664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 </a:t>
              </a:r>
            </a:p>
            <a:p>
              <a:pPr marL="0" marR="0" lvl="0" indent="0" algn="ctr" defTabSz="4664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DroneMapper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927075" y="2671580"/>
            <a:ext cx="1587923" cy="3073572"/>
          </a:xfrm>
          <a:prstGeom prst="roundRect">
            <a:avLst/>
          </a:prstGeom>
          <a:solidFill>
            <a:srgbClr val="5B9BD5">
              <a:alpha val="1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525368" y="3651296"/>
            <a:ext cx="593592" cy="80332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1329123187"/>
              </p:ext>
            </p:extLst>
          </p:nvPr>
        </p:nvGraphicFramePr>
        <p:xfrm>
          <a:off x="5224555" y="3468873"/>
          <a:ext cx="1390296" cy="122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61" name="Rounded Rectangle 60"/>
          <p:cNvSpPr/>
          <p:nvPr/>
        </p:nvSpPr>
        <p:spPr>
          <a:xfrm>
            <a:off x="5155724" y="2671580"/>
            <a:ext cx="1587923" cy="3073572"/>
          </a:xfrm>
          <a:prstGeom prst="roundRect">
            <a:avLst/>
          </a:prstGeom>
          <a:solidFill>
            <a:srgbClr val="5B9BD5">
              <a:alpha val="1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531730" y="3497348"/>
            <a:ext cx="1245022" cy="1225465"/>
            <a:chOff x="84294" y="319"/>
            <a:chExt cx="1410247" cy="14102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Oval 62"/>
            <p:cNvSpPr/>
            <p:nvPr/>
          </p:nvSpPr>
          <p:spPr>
            <a:xfrm>
              <a:off x="84295" y="319"/>
              <a:ext cx="1410246" cy="1410246"/>
            </a:xfrm>
            <a:prstGeom prst="ellipse">
              <a:avLst/>
            </a:prstGeom>
            <a:gradFill rotWithShape="0">
              <a:gsLst>
                <a:gs pos="100000">
                  <a:srgbClr val="FFFF00"/>
                </a:gs>
                <a:gs pos="50000">
                  <a:srgbClr val="FF0000"/>
                </a:gs>
                <a:gs pos="100000">
                  <a:srgbClr val="FFC000"/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64" name="Oval 4"/>
            <p:cNvSpPr txBox="1"/>
            <p:nvPr/>
          </p:nvSpPr>
          <p:spPr>
            <a:xfrm>
              <a:off x="84294" y="206845"/>
              <a:ext cx="1410247" cy="9971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4664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Become public through “Clowder4DCH”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6748033" y="3651296"/>
            <a:ext cx="593592" cy="80332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373578" y="2671580"/>
            <a:ext cx="1587923" cy="3073572"/>
          </a:xfrm>
          <a:prstGeom prst="roundRect">
            <a:avLst/>
          </a:prstGeom>
          <a:solidFill>
            <a:srgbClr val="5B9BD5">
              <a:alpha val="1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8976708" y="3651296"/>
            <a:ext cx="593592" cy="80332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10056" y="2671580"/>
            <a:ext cx="1449614" cy="3073572"/>
          </a:xfrm>
          <a:prstGeom prst="roundRect">
            <a:avLst/>
          </a:prstGeom>
          <a:solidFill>
            <a:srgbClr val="5B9BD5">
              <a:alpha val="1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18034" y="5379382"/>
            <a:ext cx="1412738" cy="3000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Storage Service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1013176" y="1774414"/>
            <a:ext cx="10103217" cy="41757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Stratifying patients for melanoma cancer type based on existing, open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056663" y="2739966"/>
            <a:ext cx="1328901" cy="1287418"/>
          </a:xfrm>
          <a:prstGeom prst="ellipse">
            <a:avLst/>
          </a:prstGeom>
          <a:solidFill>
            <a:srgbClr val="F40033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065125" y="4088883"/>
            <a:ext cx="1328901" cy="1287418"/>
          </a:xfrm>
          <a:prstGeom prst="ellipse">
            <a:avLst/>
          </a:prstGeom>
          <a:solidFill>
            <a:srgbClr val="F40033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2470" y="3199362"/>
            <a:ext cx="966083" cy="3000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/>
            <a:r>
              <a:rPr lang="en-US" sz="1500" dirty="0" err="1">
                <a:solidFill>
                  <a:prstClr val="black"/>
                </a:solidFill>
                <a:latin typeface="Calibri"/>
              </a:rPr>
              <a:t>MelGene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06426" y="4466804"/>
            <a:ext cx="1232870" cy="530913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Bio-Connect</a:t>
            </a:r>
          </a:p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EML</a:t>
            </a:r>
          </a:p>
        </p:txBody>
      </p:sp>
      <p:sp>
        <p:nvSpPr>
          <p:cNvPr id="75" name="Oval 74"/>
          <p:cNvSpPr/>
          <p:nvPr/>
        </p:nvSpPr>
        <p:spPr>
          <a:xfrm>
            <a:off x="5237188" y="3453939"/>
            <a:ext cx="1328901" cy="1287418"/>
          </a:xfrm>
          <a:prstGeom prst="ellipse">
            <a:avLst/>
          </a:prstGeom>
          <a:solidFill>
            <a:srgbClr val="8ACD1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39890" y="5363133"/>
            <a:ext cx="1512375" cy="3000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Thematic Service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9682230" y="3506914"/>
            <a:ext cx="1245022" cy="1225465"/>
            <a:chOff x="82277" y="319"/>
            <a:chExt cx="1410246" cy="14102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8" name="Oval 77"/>
            <p:cNvSpPr/>
            <p:nvPr/>
          </p:nvSpPr>
          <p:spPr>
            <a:xfrm>
              <a:off x="82277" y="319"/>
              <a:ext cx="1410246" cy="141024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79" name="Oval 4"/>
            <p:cNvSpPr txBox="1"/>
            <p:nvPr/>
          </p:nvSpPr>
          <p:spPr>
            <a:xfrm>
              <a:off x="288803" y="206845"/>
              <a:ext cx="997194" cy="9971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4331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Long term Storage at Data Repository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708330" y="3480066"/>
            <a:ext cx="1245022" cy="1225465"/>
            <a:chOff x="82277" y="319"/>
            <a:chExt cx="1410246" cy="14102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1" name="Oval 80"/>
            <p:cNvSpPr/>
            <p:nvPr/>
          </p:nvSpPr>
          <p:spPr>
            <a:xfrm>
              <a:off x="82277" y="319"/>
              <a:ext cx="1410246" cy="141024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82" name="Oval 4"/>
            <p:cNvSpPr txBox="1"/>
            <p:nvPr/>
          </p:nvSpPr>
          <p:spPr>
            <a:xfrm>
              <a:off x="288803" y="206845"/>
              <a:ext cx="997194" cy="9971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4331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Long term Storage at Data Repository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745882" y="3517022"/>
            <a:ext cx="1245022" cy="1225465"/>
            <a:chOff x="84294" y="319"/>
            <a:chExt cx="1410247" cy="141024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4" name="Oval 83"/>
            <p:cNvSpPr/>
            <p:nvPr/>
          </p:nvSpPr>
          <p:spPr>
            <a:xfrm>
              <a:off x="84295" y="319"/>
              <a:ext cx="1410246" cy="1410246"/>
            </a:xfrm>
            <a:prstGeom prst="ellipse">
              <a:avLst/>
            </a:prstGeom>
            <a:gradFill rotWithShape="0">
              <a:gsLst>
                <a:gs pos="100000">
                  <a:srgbClr val="FFFF00"/>
                </a:gs>
                <a:gs pos="50000">
                  <a:srgbClr val="FF0000"/>
                </a:gs>
                <a:gs pos="100000">
                  <a:srgbClr val="FFC000"/>
                </a:gs>
                <a:gs pos="100000">
                  <a:srgbClr val="5B9BD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85" name="Oval 4"/>
            <p:cNvSpPr txBox="1"/>
            <p:nvPr/>
          </p:nvSpPr>
          <p:spPr>
            <a:xfrm>
              <a:off x="84294" y="206845"/>
              <a:ext cx="1410247" cy="99719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4664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Become public through “Clowder4DCH”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Oval 85"/>
          <p:cNvSpPr/>
          <p:nvPr/>
        </p:nvSpPr>
        <p:spPr>
          <a:xfrm>
            <a:off x="9684784" y="3464442"/>
            <a:ext cx="1328901" cy="1287418"/>
          </a:xfrm>
          <a:prstGeom prst="ellipse">
            <a:avLst/>
          </a:prstGeom>
          <a:solidFill>
            <a:srgbClr val="FF66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630180" y="3632335"/>
            <a:ext cx="1443399" cy="992577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Generic Cloud Storage</a:t>
            </a:r>
          </a:p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Repository SUMP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20941" y="3744621"/>
            <a:ext cx="1188021" cy="530913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Leo</a:t>
            </a:r>
          </a:p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GPU cluster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14311" y="5345495"/>
            <a:ext cx="1392626" cy="3000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Generic Service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77632" y="5350845"/>
            <a:ext cx="1626789" cy="3000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Storage Service</a:t>
            </a:r>
          </a:p>
        </p:txBody>
      </p:sp>
      <p:sp>
        <p:nvSpPr>
          <p:cNvPr id="91" name="Oval 90"/>
          <p:cNvSpPr/>
          <p:nvPr/>
        </p:nvSpPr>
        <p:spPr>
          <a:xfrm>
            <a:off x="7505908" y="3462414"/>
            <a:ext cx="1328901" cy="1287418"/>
          </a:xfrm>
          <a:prstGeom prst="ellipse">
            <a:avLst/>
          </a:prstGeom>
          <a:solidFill>
            <a:srgbClr val="F7DF0C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68543" tIns="34289" rIns="68543" bIns="34289" rtlCol="0" anchor="ctr"/>
          <a:lstStyle/>
          <a:p>
            <a:pPr marL="0" marR="0" lvl="0" indent="0" algn="ctr" defTabSz="6853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43374" y="3702761"/>
            <a:ext cx="1443399" cy="761745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algn="ctr" defTabSz="685375"/>
            <a:r>
              <a:rPr lang="en-US" sz="1500" dirty="0">
                <a:solidFill>
                  <a:prstClr val="black"/>
                </a:solidFill>
                <a:latin typeface="Calibri"/>
              </a:rPr>
              <a:t>Archival and Simple Storage Service</a:t>
            </a:r>
          </a:p>
        </p:txBody>
      </p:sp>
    </p:spTree>
    <p:extLst>
      <p:ext uri="{BB962C8B-B14F-4D97-AF65-F5344CB8AC3E}">
        <p14:creationId xmlns:p14="http://schemas.microsoft.com/office/powerpoint/2010/main" val="62497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3" y="2775473"/>
            <a:ext cx="11919473" cy="323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Thanks for your attention!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1681-3B98-44C9-B431-7E0EFD004BB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200124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/>
          <a:lstStyle/>
          <a:p>
            <a:pPr defTabSz="914377"/>
            <a:fld id="{99DB5B91-B4E4-4EE4-BE5C-3E09032CE5EC}" type="slidenum">
              <a:rPr lang="en-GB" smtClean="0">
                <a:solidFill>
                  <a:prstClr val="black"/>
                </a:solidFill>
                <a:latin typeface="Calibri"/>
              </a:rPr>
              <a:pPr defTabSz="914377"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ChemBioServ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4" y="1149518"/>
            <a:ext cx="4808006" cy="2404003"/>
          </a:xfrm>
          <a:prstGeom prst="rect">
            <a:avLst/>
          </a:prstGeom>
        </p:spPr>
      </p:pic>
      <p:pic>
        <p:nvPicPr>
          <p:cNvPr id="6" name="Picture 5" descr="DREAM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78" y="1066377"/>
            <a:ext cx="4989440" cy="2494721"/>
          </a:xfrm>
          <a:prstGeom prst="rect">
            <a:avLst/>
          </a:prstGeom>
        </p:spPr>
      </p:pic>
      <p:pic>
        <p:nvPicPr>
          <p:cNvPr id="7" name="Picture 6" descr="FEPrepa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4" y="3802773"/>
            <a:ext cx="4826490" cy="2413245"/>
          </a:xfrm>
          <a:prstGeom prst="rect">
            <a:avLst/>
          </a:prstGeom>
        </p:spPr>
      </p:pic>
      <p:pic>
        <p:nvPicPr>
          <p:cNvPr id="8" name="Picture 7" descr="NanoCrysta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57" y="3802773"/>
            <a:ext cx="4868485" cy="243424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CC853E6-3A24-8B41-91CF-DE40DCF1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Drug discovery tools </a:t>
            </a:r>
            <a:r>
              <a:rPr lang="en-US" sz="2800" dirty="0" err="1"/>
              <a:t>onboarded</a:t>
            </a:r>
            <a:r>
              <a:rPr lang="en-US" sz="2800" dirty="0"/>
              <a:t> on NI4OS-Europe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026" y="3270820"/>
            <a:ext cx="2159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http://chembioserver.vi-seem.eu/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255" y="5913628"/>
            <a:ext cx="1804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FFFFFF"/>
                </a:solidFill>
                <a:latin typeface="Calibri"/>
              </a:rPr>
              <a:t>http://feprepare.vi-seem.eu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6860" y="3285931"/>
            <a:ext cx="1659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prstClr val="white"/>
                </a:solidFill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http://dreamm-ni4os.eu/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9113" y="5945901"/>
            <a:ext cx="17706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FFFFFF"/>
                </a:solidFill>
                <a:latin typeface="Calibri"/>
              </a:rPr>
              <a:t>http://</a:t>
            </a:r>
            <a:r>
              <a:rPr lang="en-GB" sz="1100" dirty="0" err="1">
                <a:solidFill>
                  <a:srgbClr val="FFFFFF"/>
                </a:solidFill>
                <a:latin typeface="Calibri"/>
              </a:rPr>
              <a:t>nanocrystal-seem.eu</a:t>
            </a:r>
            <a:r>
              <a:rPr lang="en-GB" sz="1100" dirty="0">
                <a:solidFill>
                  <a:srgbClr val="FFFFFF"/>
                </a:solidFill>
                <a:latin typeface="Calibri"/>
              </a:rPr>
              <a:t>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422034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ChemBioServer</a:t>
            </a:r>
            <a:r>
              <a:rPr lang="en-US" dirty="0"/>
              <a:t>: A drug discovery tool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648" y="5490223"/>
            <a:ext cx="2835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/>
              </a:rPr>
              <a:t>http://feprepare.vi-seem.eu </a:t>
            </a:r>
          </a:p>
        </p:txBody>
      </p:sp>
      <p:pic>
        <p:nvPicPr>
          <p:cNvPr id="8" name="Picture 7" descr="ChemBioServ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2" y="1305506"/>
            <a:ext cx="9375867" cy="4687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6354" y="5588387"/>
            <a:ext cx="339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http://chembioserver.vi-seem.eu/ </a:t>
            </a:r>
          </a:p>
        </p:txBody>
      </p:sp>
    </p:spTree>
    <p:extLst>
      <p:ext uri="{BB962C8B-B14F-4D97-AF65-F5344CB8AC3E}">
        <p14:creationId xmlns:p14="http://schemas.microsoft.com/office/powerpoint/2010/main" val="71505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ChemBioServer</a:t>
            </a:r>
            <a:r>
              <a:rPr lang="en-US" dirty="0"/>
              <a:t>: A drug discovery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https://catalogue.ni4os.eu/?_=/resources/d06512f9-b287-4452-8a2f-5742eccb44c4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l-GR" u="sng" dirty="0">
                <a:hlinkClick r:id="rId4"/>
              </a:rPr>
              <a:t>http://chembioserver.vi-seem.eu/</a:t>
            </a:r>
            <a:r>
              <a:rPr lang="el-GR" dirty="0"/>
              <a:t>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l-GR" dirty="0">
                <a:hlinkClick r:id="rId5"/>
              </a:rPr>
              <a:t>https://training.ni4os.eu/mod/scorm/view.php?id=1186</a:t>
            </a:r>
            <a:r>
              <a:rPr lang="en-US" dirty="0"/>
              <a:t>    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61886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FEPrepare</a:t>
            </a:r>
            <a:r>
              <a:rPr lang="en-US" dirty="0"/>
              <a:t>: A lead optimization tool</a:t>
            </a:r>
          </a:p>
        </p:txBody>
      </p:sp>
      <p:pic>
        <p:nvPicPr>
          <p:cNvPr id="5" name="Picture 4" descr="FEPrepar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53" y="1240075"/>
            <a:ext cx="9347425" cy="467371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35" y="5446278"/>
            <a:ext cx="2939386" cy="38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/>
              </a:rPr>
              <a:t>http://feprepare.vi-seem.eu </a:t>
            </a:r>
          </a:p>
        </p:txBody>
      </p:sp>
    </p:spTree>
    <p:extLst>
      <p:ext uri="{BB962C8B-B14F-4D97-AF65-F5344CB8AC3E}">
        <p14:creationId xmlns:p14="http://schemas.microsoft.com/office/powerpoint/2010/main" val="336359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FEPrepare</a:t>
            </a:r>
            <a:r>
              <a:rPr lang="en-US" dirty="0"/>
              <a:t>: A lead optimization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https://catalogue.ni4os.eu/?_=/resources/4d2f5c58-d32d-46ce-b075-8b278889fe96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n-US" u="sng" dirty="0">
                <a:hlinkClick r:id="rId4"/>
              </a:rPr>
              <a:t>https://feprepare.vi-seem.eu/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  </a:t>
            </a:r>
            <a:r>
              <a:rPr lang="en-US" dirty="0">
                <a:hlinkClick r:id="rId5"/>
              </a:rPr>
              <a:t>https://training.ni4os.eu/mod/scorm/view.php?id=1183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11493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DREAMM: Predicting cavities at protein-membrane interfaces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  <p:pic>
        <p:nvPicPr>
          <p:cNvPr id="8" name="Picture 7" descr="DREAM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85" y="1253117"/>
            <a:ext cx="9553533" cy="4776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3725" y="5634250"/>
            <a:ext cx="257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http://dreamm-ni4os.eu/ </a:t>
            </a:r>
          </a:p>
        </p:txBody>
      </p:sp>
    </p:spTree>
    <p:extLst>
      <p:ext uri="{BB962C8B-B14F-4D97-AF65-F5344CB8AC3E}">
        <p14:creationId xmlns:p14="http://schemas.microsoft.com/office/powerpoint/2010/main" val="31712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DREAMM: Predicting cavities at protein-membrane interfaces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Information in NI4OS-Europe Agora: </a:t>
            </a:r>
            <a:r>
              <a:rPr lang="en-US" dirty="0">
                <a:hlinkClick r:id="rId3"/>
              </a:rPr>
              <a:t>https://catalogue.ni4os.eu/?_=/resources/bc445004-2869-43c9-9ef3-e5aa6b44d2e3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Access: </a:t>
            </a:r>
            <a:r>
              <a:rPr lang="en-US" dirty="0">
                <a:hlinkClick r:id="rId4"/>
              </a:rPr>
              <a:t>https://dreamm.ni4os.eu/</a:t>
            </a:r>
            <a:endParaRPr lang="en-US" dirty="0"/>
          </a:p>
          <a:p>
            <a:endParaRPr lang="en-US" dirty="0"/>
          </a:p>
          <a:p>
            <a:r>
              <a:rPr lang="en-US" dirty="0"/>
              <a:t> Training Material: </a:t>
            </a:r>
            <a:r>
              <a:rPr lang="el-GR" u="sng" dirty="0">
                <a:hlinkClick r:id="rId5"/>
              </a:rPr>
              <a:t>https://training.ni4os.eu/mod/scorm/view.php?id=1187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/>
          <a:lstStyle/>
          <a:p>
            <a:r>
              <a:rPr lang="en-US" dirty="0"/>
              <a:t>NI4OS-Europe Open Call Training Event , 14 April 2022</a:t>
            </a:r>
          </a:p>
        </p:txBody>
      </p:sp>
    </p:spTree>
    <p:extLst>
      <p:ext uri="{BB962C8B-B14F-4D97-AF65-F5344CB8AC3E}">
        <p14:creationId xmlns:p14="http://schemas.microsoft.com/office/powerpoint/2010/main" val="97386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1338</Words>
  <Application>Microsoft Macintosh PowerPoint</Application>
  <PresentationFormat>Widescreen</PresentationFormat>
  <Paragraphs>181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PT Sans</vt:lpstr>
      <vt:lpstr>Wingdings</vt:lpstr>
      <vt:lpstr>Office Theme</vt:lpstr>
      <vt:lpstr>1_Office Theme</vt:lpstr>
      <vt:lpstr>2_Office Theme</vt:lpstr>
      <vt:lpstr>Life Sciences Thematic Services of the Open Call</vt:lpstr>
      <vt:lpstr>NI4OS-Eurpe on-boarded/candidate LS Thematic Services</vt:lpstr>
      <vt:lpstr>Drug discovery tools onboarded on NI4OS-Europe</vt:lpstr>
      <vt:lpstr>ChemBioServer: A drug discovery tool</vt:lpstr>
      <vt:lpstr>ChemBioServer: A drug discovery tool</vt:lpstr>
      <vt:lpstr>FEPrepare: A lead optimization tool</vt:lpstr>
      <vt:lpstr>FEPrepare: A lead optimization tool</vt:lpstr>
      <vt:lpstr>DREAMM: Predicting cavities at protein-membrane interfaces </vt:lpstr>
      <vt:lpstr>DREAMM: Predicting cavities at protein-membrane interfaces </vt:lpstr>
      <vt:lpstr>Nanocrystal: construction of nanoparticles for simulation</vt:lpstr>
      <vt:lpstr>Nanocrystal: construction of nanoparticles for simulation</vt:lpstr>
      <vt:lpstr>Ingredio: Users can check if the product has ingredients with potential hazards for human health </vt:lpstr>
      <vt:lpstr>Ingredio: Natural Language Processing to process biomedical text</vt:lpstr>
      <vt:lpstr>OpenBioMaps: Tool to create open and free bio databases</vt:lpstr>
      <vt:lpstr>REVIGO: Reduce and Visualize Gene Ontology</vt:lpstr>
      <vt:lpstr>EEGHUB: Big Data EEG online dataset</vt:lpstr>
      <vt:lpstr>DICOM Network: Portal, Server, Viewer for biomedical images </vt:lpstr>
      <vt:lpstr>MelGene: Field Synopsis of Genetic Associations in Melanoma</vt:lpstr>
      <vt:lpstr>Use Case Example: Extracting correlations for patient stratification using Machine Learning</vt:lpstr>
      <vt:lpstr>Use Case Example: Extracting correlations for patient stratification using Machine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Athanasaki</dc:creator>
  <cp:lastModifiedBy>Sonja Filiposka</cp:lastModifiedBy>
  <cp:revision>107</cp:revision>
  <cp:lastPrinted>2022-04-14T07:03:05Z</cp:lastPrinted>
  <dcterms:created xsi:type="dcterms:W3CDTF">2019-09-25T09:37:53Z</dcterms:created>
  <dcterms:modified xsi:type="dcterms:W3CDTF">2022-04-14T07:03:12Z</dcterms:modified>
</cp:coreProperties>
</file>