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1" r:id="rId3"/>
    <p:sldId id="304" r:id="rId4"/>
    <p:sldId id="308" r:id="rId5"/>
    <p:sldId id="307" r:id="rId6"/>
    <p:sldId id="310" r:id="rId7"/>
    <p:sldId id="322" r:id="rId8"/>
    <p:sldId id="299" r:id="rId9"/>
    <p:sldId id="350" r:id="rId10"/>
    <p:sldId id="257" r:id="rId11"/>
    <p:sldId id="298" r:id="rId12"/>
    <p:sldId id="323" r:id="rId13"/>
    <p:sldId id="329" r:id="rId14"/>
    <p:sldId id="311" r:id="rId15"/>
    <p:sldId id="327" r:id="rId16"/>
    <p:sldId id="312" r:id="rId17"/>
    <p:sldId id="349" r:id="rId18"/>
    <p:sldId id="330" r:id="rId19"/>
    <p:sldId id="335" r:id="rId20"/>
    <p:sldId id="313" r:id="rId21"/>
    <p:sldId id="328" r:id="rId22"/>
    <p:sldId id="342" r:id="rId23"/>
    <p:sldId id="343" r:id="rId24"/>
    <p:sldId id="344" r:id="rId25"/>
    <p:sldId id="345" r:id="rId26"/>
    <p:sldId id="351" r:id="rId27"/>
    <p:sldId id="352" r:id="rId28"/>
    <p:sldId id="334" r:id="rId29"/>
    <p:sldId id="337" r:id="rId30"/>
    <p:sldId id="338" r:id="rId31"/>
    <p:sldId id="347" r:id="rId32"/>
    <p:sldId id="340" r:id="rId33"/>
    <p:sldId id="333" r:id="rId34"/>
    <p:sldId id="348" r:id="rId35"/>
    <p:sldId id="332" r:id="rId36"/>
    <p:sldId id="315" r:id="rId37"/>
    <p:sldId id="320" r:id="rId38"/>
    <p:sldId id="33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Athenodorou" initials="AA" lastIdx="1" clrIdx="0">
    <p:extLst>
      <p:ext uri="{19B8F6BF-5375-455C-9EA6-DF929625EA0E}">
        <p15:presenceInfo xmlns:p15="http://schemas.microsoft.com/office/powerpoint/2012/main" userId="S-1-5-21-1121153032-4207031820-2707691623-1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399"/>
    <a:srgbClr val="3776BB"/>
    <a:srgbClr val="193557"/>
    <a:srgbClr val="3875BF"/>
    <a:srgbClr val="2E3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5A852-C8E2-9D48-BA00-496CD8E656BB}" type="doc">
      <dgm:prSet loTypeId="urn:microsoft.com/office/officeart/2005/8/layout/lProcess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CBDDC3-1C3C-4A47-B52B-377D42DDA2E9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n-US" sz="3200" b="1" dirty="0"/>
            <a:t>FP7</a:t>
          </a:r>
        </a:p>
      </dgm:t>
    </dgm:pt>
    <dgm:pt modelId="{F6BE9624-BE04-F946-B908-DFDAA243A4E4}" type="parTrans" cxnId="{5ED1FAD4-7B78-F441-B3C5-E01E30D80EB1}">
      <dgm:prSet/>
      <dgm:spPr/>
      <dgm:t>
        <a:bodyPr/>
        <a:lstStyle/>
        <a:p>
          <a:endParaRPr lang="en-US"/>
        </a:p>
      </dgm:t>
    </dgm:pt>
    <dgm:pt modelId="{D9D646D8-AD03-D448-A428-9044A86FA4F6}" type="sibTrans" cxnId="{5ED1FAD4-7B78-F441-B3C5-E01E30D80EB1}">
      <dgm:prSet/>
      <dgm:spPr/>
      <dgm:t>
        <a:bodyPr/>
        <a:lstStyle/>
        <a:p>
          <a:endParaRPr lang="en-US"/>
        </a:p>
      </dgm:t>
    </dgm:pt>
    <dgm:pt modelId="{3622F968-EEEA-254D-A341-361BC11507C0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n-US" sz="3200" b="1" dirty="0"/>
            <a:t>H2020</a:t>
          </a:r>
        </a:p>
      </dgm:t>
    </dgm:pt>
    <dgm:pt modelId="{95553B6C-92BB-1F40-9805-73FD2CDB2DD7}" type="parTrans" cxnId="{DEE9533B-D439-5040-894A-86B1105AE19B}">
      <dgm:prSet/>
      <dgm:spPr/>
      <dgm:t>
        <a:bodyPr/>
        <a:lstStyle/>
        <a:p>
          <a:endParaRPr lang="en-US"/>
        </a:p>
      </dgm:t>
    </dgm:pt>
    <dgm:pt modelId="{DD2BC1C7-429E-8145-903D-D86A58320053}" type="sibTrans" cxnId="{DEE9533B-D439-5040-894A-86B1105AE19B}">
      <dgm:prSet/>
      <dgm:spPr/>
      <dgm:t>
        <a:bodyPr/>
        <a:lstStyle/>
        <a:p>
          <a:endParaRPr lang="en-US"/>
        </a:p>
      </dgm:t>
    </dgm:pt>
    <dgm:pt modelId="{E28EE9A2-3B68-094C-B7C1-E7B59C0715F3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n-US" sz="2400" b="1" dirty="0"/>
            <a:t>Horizon Europe</a:t>
          </a:r>
        </a:p>
      </dgm:t>
    </dgm:pt>
    <dgm:pt modelId="{9331C2E1-12AB-014F-8256-CDD84F677A0C}" type="parTrans" cxnId="{53717AF7-6ADA-9C4D-9911-B194ED3A9532}">
      <dgm:prSet/>
      <dgm:spPr/>
      <dgm:t>
        <a:bodyPr/>
        <a:lstStyle/>
        <a:p>
          <a:endParaRPr lang="en-US"/>
        </a:p>
      </dgm:t>
    </dgm:pt>
    <dgm:pt modelId="{EC5669F5-2C50-034E-A77D-C7C8263ACC7D}" type="sibTrans" cxnId="{53717AF7-6ADA-9C4D-9911-B194ED3A9532}">
      <dgm:prSet/>
      <dgm:spPr/>
      <dgm:t>
        <a:bodyPr/>
        <a:lstStyle/>
        <a:p>
          <a:endParaRPr lang="en-US"/>
        </a:p>
      </dgm:t>
    </dgm:pt>
    <dgm:pt modelId="{08366D7C-AA9C-0B4F-9F55-165E878C68F0}">
      <dgm:prSet phldrT="[Text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en-US" sz="2200" dirty="0" smtClean="0"/>
            <a:t>Open Science</a:t>
          </a:r>
        </a:p>
        <a:p>
          <a:pPr>
            <a:lnSpc>
              <a:spcPct val="110000"/>
            </a:lnSpc>
            <a:spcAft>
              <a:spcPts val="0"/>
            </a:spcAft>
          </a:pPr>
          <a:r>
            <a:rPr lang="en-US" sz="2200" b="1" dirty="0" smtClean="0">
              <a:solidFill>
                <a:schemeClr val="accent6"/>
              </a:solidFill>
            </a:rPr>
            <a:t>modus </a:t>
          </a:r>
          <a:r>
            <a:rPr lang="en-US" sz="2200" b="1" dirty="0">
              <a:solidFill>
                <a:schemeClr val="accent6"/>
              </a:solidFill>
            </a:rPr>
            <a:t>operandi</a:t>
          </a:r>
        </a:p>
      </dgm:t>
    </dgm:pt>
    <dgm:pt modelId="{66722A1E-6C96-134E-A471-16AF1DF94D41}" type="sibTrans" cxnId="{24D577F7-27C1-9B4A-A87A-90C3BCCC6E45}">
      <dgm:prSet/>
      <dgm:spPr/>
      <dgm:t>
        <a:bodyPr/>
        <a:lstStyle/>
        <a:p>
          <a:endParaRPr lang="en-US"/>
        </a:p>
      </dgm:t>
    </dgm:pt>
    <dgm:pt modelId="{7DBE3162-C6ED-8E46-9F2A-7E9E0BB1823A}" type="parTrans" cxnId="{24D577F7-27C1-9B4A-A87A-90C3BCCC6E45}">
      <dgm:prSet/>
      <dgm:spPr/>
      <dgm:t>
        <a:bodyPr/>
        <a:lstStyle/>
        <a:p>
          <a:endParaRPr lang="en-US"/>
        </a:p>
      </dgm:t>
    </dgm:pt>
    <dgm:pt modelId="{02BCDDFA-8F40-9444-8B5F-F2606592667A}">
      <dgm:prSet phldrT="[Text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en-US" sz="2200" kern="1200" dirty="0" smtClean="0"/>
            <a:t>Open Science in Research Data</a:t>
          </a:r>
        </a:p>
        <a:p>
          <a:pPr>
            <a:lnSpc>
              <a:spcPct val="110000"/>
            </a:lnSpc>
            <a:spcAft>
              <a:spcPts val="0"/>
            </a:spcAft>
          </a:pPr>
          <a:r>
            <a:rPr lang="en-US" sz="2200" b="1" kern="1200" dirty="0" smtClean="0">
              <a:solidFill>
                <a:srgbClr val="D71E00"/>
              </a:solidFill>
              <a:latin typeface="Helvetica Light"/>
              <a:ea typeface="Helvetica Light"/>
              <a:cs typeface="Helvetica Light"/>
            </a:rPr>
            <a:t>by</a:t>
          </a:r>
          <a:r>
            <a:rPr lang="en-US" sz="2200" kern="1200" dirty="0" smtClean="0"/>
            <a:t> </a:t>
          </a:r>
          <a:r>
            <a:rPr lang="en-US" sz="2200" b="1" kern="1200" dirty="0">
              <a:solidFill>
                <a:schemeClr val="accent6"/>
              </a:solidFill>
            </a:rPr>
            <a:t>default</a:t>
          </a:r>
          <a:endParaRPr lang="en-US" sz="2200" kern="1200" dirty="0"/>
        </a:p>
      </dgm:t>
    </dgm:pt>
    <dgm:pt modelId="{6124718C-E168-BC4B-91DE-58AD70BD284E}" type="sibTrans" cxnId="{013C62A6-5EAC-024A-B185-57727BB206AD}">
      <dgm:prSet/>
      <dgm:spPr/>
      <dgm:t>
        <a:bodyPr/>
        <a:lstStyle/>
        <a:p>
          <a:endParaRPr lang="en-US"/>
        </a:p>
      </dgm:t>
    </dgm:pt>
    <dgm:pt modelId="{C578AC00-BED8-934B-A40B-638512FBFD60}" type="parTrans" cxnId="{013C62A6-5EAC-024A-B185-57727BB206AD}">
      <dgm:prSet/>
      <dgm:spPr/>
      <dgm:t>
        <a:bodyPr/>
        <a:lstStyle/>
        <a:p>
          <a:endParaRPr lang="en-US"/>
        </a:p>
      </dgm:t>
    </dgm:pt>
    <dgm:pt modelId="{D898855D-A8E1-074B-8D70-DEEA795CEE69}">
      <dgm:prSet phldrT="[Text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en-US" sz="2200" dirty="0" smtClean="0"/>
            <a:t>Open Access on </a:t>
          </a:r>
        </a:p>
        <a:p>
          <a:pPr>
            <a:lnSpc>
              <a:spcPct val="110000"/>
            </a:lnSpc>
            <a:spcAft>
              <a:spcPts val="0"/>
            </a:spcAft>
          </a:pPr>
          <a:r>
            <a:rPr lang="en-US" sz="2200" dirty="0" smtClean="0"/>
            <a:t>research data - </a:t>
          </a:r>
          <a:r>
            <a:rPr lang="en-US" sz="2200" b="1" dirty="0" smtClean="0">
              <a:solidFill>
                <a:schemeClr val="accent6"/>
              </a:solidFill>
            </a:rPr>
            <a:t>pilot</a:t>
          </a:r>
          <a:r>
            <a:rPr lang="en-US" sz="2200" dirty="0" smtClean="0"/>
            <a:t> </a:t>
          </a:r>
          <a:r>
            <a:rPr lang="el-GR" sz="2200" dirty="0" smtClean="0"/>
            <a:t> </a:t>
          </a:r>
          <a:endParaRPr lang="en-US" sz="2200" dirty="0"/>
        </a:p>
      </dgm:t>
    </dgm:pt>
    <dgm:pt modelId="{EF86AAEE-6011-564E-B507-BCE53514C88B}" type="sibTrans" cxnId="{C3669FA0-0FCC-DA43-B04E-84EDC6A026DD}">
      <dgm:prSet/>
      <dgm:spPr/>
      <dgm:t>
        <a:bodyPr/>
        <a:lstStyle/>
        <a:p>
          <a:endParaRPr lang="en-US"/>
        </a:p>
      </dgm:t>
    </dgm:pt>
    <dgm:pt modelId="{17B6E889-3E98-5445-B2F3-4ED5B3814B06}" type="parTrans" cxnId="{C3669FA0-0FCC-DA43-B04E-84EDC6A026DD}">
      <dgm:prSet/>
      <dgm:spPr/>
      <dgm:t>
        <a:bodyPr/>
        <a:lstStyle/>
        <a:p>
          <a:endParaRPr lang="en-US"/>
        </a:p>
      </dgm:t>
    </dgm:pt>
    <dgm:pt modelId="{CD1A7D48-2034-1046-8DCF-385675AA2404}">
      <dgm:prSet phldrT="[Text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en-US" sz="2200" dirty="0" smtClean="0"/>
            <a:t>Open Access in all Publications</a:t>
          </a:r>
          <a:r>
            <a:rPr lang="el-GR" sz="2200" dirty="0" smtClean="0"/>
            <a:t> </a:t>
          </a:r>
          <a:endParaRPr lang="en-US" sz="2200" dirty="0"/>
        </a:p>
      </dgm:t>
    </dgm:pt>
    <dgm:pt modelId="{4C8C75A6-EC7F-E34F-A8DF-3D93B70BABA7}" type="sibTrans" cxnId="{8CE9FF12-2243-264D-82A2-FA651229E4B9}">
      <dgm:prSet/>
      <dgm:spPr/>
      <dgm:t>
        <a:bodyPr/>
        <a:lstStyle/>
        <a:p>
          <a:endParaRPr lang="en-US"/>
        </a:p>
      </dgm:t>
    </dgm:pt>
    <dgm:pt modelId="{013D16DA-B456-614B-BA92-C1588BEA30A2}" type="parTrans" cxnId="{8CE9FF12-2243-264D-82A2-FA651229E4B9}">
      <dgm:prSet/>
      <dgm:spPr/>
      <dgm:t>
        <a:bodyPr/>
        <a:lstStyle/>
        <a:p>
          <a:endParaRPr lang="en-US"/>
        </a:p>
      </dgm:t>
    </dgm:pt>
    <dgm:pt modelId="{F07E4BBE-373C-0E49-8F32-FA651086F59A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n-US" sz="3200" b="1" dirty="0"/>
            <a:t>H2020</a:t>
          </a:r>
        </a:p>
      </dgm:t>
    </dgm:pt>
    <dgm:pt modelId="{4B5FF2EC-5C8C-8243-B408-86E1DE5ED456}" type="sibTrans" cxnId="{592A2585-8BC1-A749-A654-640F02C0E3CA}">
      <dgm:prSet/>
      <dgm:spPr/>
      <dgm:t>
        <a:bodyPr/>
        <a:lstStyle/>
        <a:p>
          <a:endParaRPr lang="en-US"/>
        </a:p>
      </dgm:t>
    </dgm:pt>
    <dgm:pt modelId="{E6202F1C-6687-E945-8736-47988EA4F78D}" type="parTrans" cxnId="{592A2585-8BC1-A749-A654-640F02C0E3CA}">
      <dgm:prSet/>
      <dgm:spPr/>
      <dgm:t>
        <a:bodyPr/>
        <a:lstStyle/>
        <a:p>
          <a:endParaRPr lang="en-US"/>
        </a:p>
      </dgm:t>
    </dgm:pt>
    <dgm:pt modelId="{E4A8D2E6-8885-4446-AB38-087FEDB20125}">
      <dgm:prSet phldrT="[Text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en-US" sz="2200" dirty="0" smtClean="0"/>
            <a:t>Open Access in Publications</a:t>
          </a:r>
          <a:r>
            <a:rPr lang="el-GR" sz="2200" dirty="0" smtClean="0"/>
            <a:t> </a:t>
          </a:r>
          <a:r>
            <a:rPr lang="en-US" sz="2200" b="1" dirty="0" smtClean="0">
              <a:solidFill>
                <a:schemeClr val="accent6"/>
              </a:solidFill>
            </a:rPr>
            <a:t>pilot</a:t>
          </a:r>
          <a:endParaRPr lang="en-US" sz="2200" b="1" dirty="0">
            <a:solidFill>
              <a:schemeClr val="accent6"/>
            </a:solidFill>
          </a:endParaRPr>
        </a:p>
      </dgm:t>
    </dgm:pt>
    <dgm:pt modelId="{19D0EA80-4C35-BF4F-B79C-9600D309E852}" type="parTrans" cxnId="{C72432C2-AA0A-EE4E-AFB9-276DD10D8C2C}">
      <dgm:prSet/>
      <dgm:spPr/>
      <dgm:t>
        <a:bodyPr/>
        <a:lstStyle/>
        <a:p>
          <a:endParaRPr lang="en-US"/>
        </a:p>
      </dgm:t>
    </dgm:pt>
    <dgm:pt modelId="{4722D8B1-92E1-A14D-B052-A2F1F32FDCC6}" type="sibTrans" cxnId="{C72432C2-AA0A-EE4E-AFB9-276DD10D8C2C}">
      <dgm:prSet/>
      <dgm:spPr/>
      <dgm:t>
        <a:bodyPr/>
        <a:lstStyle/>
        <a:p>
          <a:endParaRPr lang="en-US"/>
        </a:p>
      </dgm:t>
    </dgm:pt>
    <dgm:pt modelId="{7889CDFE-1332-D24E-9463-A2A2C4A9D0D8}" type="pres">
      <dgm:prSet presAssocID="{B855A852-C8E2-9D48-BA00-496CD8E656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A2ACC3-2F9E-4244-A614-A5610C2FB05F}" type="pres">
      <dgm:prSet presAssocID="{F9CBDDC3-1C3C-4A47-B52B-377D42DDA2E9}" presName="horFlow" presStyleCnt="0"/>
      <dgm:spPr/>
    </dgm:pt>
    <dgm:pt modelId="{C5F08023-FD94-A744-B607-7A4B4AFAF195}" type="pres">
      <dgm:prSet presAssocID="{F9CBDDC3-1C3C-4A47-B52B-377D42DDA2E9}" presName="bigChev" presStyleLbl="node1" presStyleIdx="0" presStyleCnt="4" custScaleY="84257"/>
      <dgm:spPr/>
      <dgm:t>
        <a:bodyPr/>
        <a:lstStyle/>
        <a:p>
          <a:endParaRPr lang="en-US"/>
        </a:p>
      </dgm:t>
    </dgm:pt>
    <dgm:pt modelId="{78FF43D2-60EA-3746-AB54-1299F4471275}" type="pres">
      <dgm:prSet presAssocID="{19D0EA80-4C35-BF4F-B79C-9600D309E852}" presName="parTrans" presStyleCnt="0"/>
      <dgm:spPr/>
    </dgm:pt>
    <dgm:pt modelId="{2609292E-3E50-6E42-A27F-BEB8852AC9AE}" type="pres">
      <dgm:prSet presAssocID="{E4A8D2E6-8885-4446-AB38-087FEDB20125}" presName="node" presStyleLbl="alignAccFollowNode1" presStyleIdx="0" presStyleCnt="5" custScaleX="211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32529-1DDF-AD4B-A425-41742848B0A1}" type="pres">
      <dgm:prSet presAssocID="{F9CBDDC3-1C3C-4A47-B52B-377D42DDA2E9}" presName="vSp" presStyleCnt="0"/>
      <dgm:spPr/>
    </dgm:pt>
    <dgm:pt modelId="{65543B9D-CB0C-C34E-B9A9-7114A3D74B48}" type="pres">
      <dgm:prSet presAssocID="{F07E4BBE-373C-0E49-8F32-FA651086F59A}" presName="horFlow" presStyleCnt="0"/>
      <dgm:spPr/>
    </dgm:pt>
    <dgm:pt modelId="{98984082-4C01-AD45-927F-D65EFA96DD7C}" type="pres">
      <dgm:prSet presAssocID="{F07E4BBE-373C-0E49-8F32-FA651086F59A}" presName="bigChev" presStyleLbl="node1" presStyleIdx="1" presStyleCnt="4" custScaleY="81482"/>
      <dgm:spPr/>
      <dgm:t>
        <a:bodyPr/>
        <a:lstStyle/>
        <a:p>
          <a:endParaRPr lang="en-US"/>
        </a:p>
      </dgm:t>
    </dgm:pt>
    <dgm:pt modelId="{A9A2EA12-DABC-5543-8629-8A395CFEC368}" type="pres">
      <dgm:prSet presAssocID="{013D16DA-B456-614B-BA92-C1588BEA30A2}" presName="parTrans" presStyleCnt="0"/>
      <dgm:spPr/>
    </dgm:pt>
    <dgm:pt modelId="{7DFCFC6F-9072-F84C-89DA-FFF029CC05DF}" type="pres">
      <dgm:prSet presAssocID="{CD1A7D48-2034-1046-8DCF-385675AA2404}" presName="node" presStyleLbl="alignAccFollowNode1" presStyleIdx="1" presStyleCnt="5" custScaleX="15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54B28-0FF7-A84D-95EB-B085E93DD4CB}" type="pres">
      <dgm:prSet presAssocID="{4C8C75A6-EC7F-E34F-A8DF-3D93B70BABA7}" presName="sibTrans" presStyleCnt="0"/>
      <dgm:spPr/>
    </dgm:pt>
    <dgm:pt modelId="{67E41497-37F9-5848-BECB-7518A9A62CDE}" type="pres">
      <dgm:prSet presAssocID="{D898855D-A8E1-074B-8D70-DEEA795CEE69}" presName="node" presStyleLbl="alignAccFollowNode1" presStyleIdx="2" presStyleCnt="5" custScaleX="209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6011E-3317-864D-81DA-2B0B36CCBA53}" type="pres">
      <dgm:prSet presAssocID="{F07E4BBE-373C-0E49-8F32-FA651086F59A}" presName="vSp" presStyleCnt="0"/>
      <dgm:spPr/>
    </dgm:pt>
    <dgm:pt modelId="{193682B6-EC4F-4646-B5E7-C7F15DC07874}" type="pres">
      <dgm:prSet presAssocID="{3622F968-EEEA-254D-A341-361BC11507C0}" presName="horFlow" presStyleCnt="0"/>
      <dgm:spPr/>
    </dgm:pt>
    <dgm:pt modelId="{333C92EB-15B4-AE47-B236-045337A41580}" type="pres">
      <dgm:prSet presAssocID="{3622F968-EEEA-254D-A341-361BC11507C0}" presName="bigChev" presStyleLbl="node1" presStyleIdx="2" presStyleCnt="4" custScaleY="79473"/>
      <dgm:spPr/>
      <dgm:t>
        <a:bodyPr/>
        <a:lstStyle/>
        <a:p>
          <a:endParaRPr lang="en-US"/>
        </a:p>
      </dgm:t>
    </dgm:pt>
    <dgm:pt modelId="{4ACC1055-A933-924B-A35B-D7FD37A56208}" type="pres">
      <dgm:prSet presAssocID="{C578AC00-BED8-934B-A40B-638512FBFD60}" presName="parTrans" presStyleCnt="0"/>
      <dgm:spPr/>
    </dgm:pt>
    <dgm:pt modelId="{A00B1C9A-C59A-4149-910A-1B6974277462}" type="pres">
      <dgm:prSet presAssocID="{02BCDDFA-8F40-9444-8B5F-F2606592667A}" presName="node" presStyleLbl="alignAccFollowNode1" presStyleIdx="3" presStyleCnt="5" custScaleX="234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E32F7-3027-1543-84F8-C1E0EB56EB39}" type="pres">
      <dgm:prSet presAssocID="{3622F968-EEEA-254D-A341-361BC11507C0}" presName="vSp" presStyleCnt="0"/>
      <dgm:spPr/>
    </dgm:pt>
    <dgm:pt modelId="{2F79B8F1-8B95-1E48-A96D-F1D01A1F92EF}" type="pres">
      <dgm:prSet presAssocID="{E28EE9A2-3B68-094C-B7C1-E7B59C0715F3}" presName="horFlow" presStyleCnt="0"/>
      <dgm:spPr/>
    </dgm:pt>
    <dgm:pt modelId="{367F32A6-DDB7-494B-8CFE-619C710EAC8C}" type="pres">
      <dgm:prSet presAssocID="{E28EE9A2-3B68-094C-B7C1-E7B59C0715F3}" presName="bigChev" presStyleLbl="node1" presStyleIdx="3" presStyleCnt="4" custScaleY="90248"/>
      <dgm:spPr/>
      <dgm:t>
        <a:bodyPr/>
        <a:lstStyle/>
        <a:p>
          <a:endParaRPr lang="en-US"/>
        </a:p>
      </dgm:t>
    </dgm:pt>
    <dgm:pt modelId="{ECCF6CE2-6222-244C-88A5-13FEB6BE53AB}" type="pres">
      <dgm:prSet presAssocID="{7DBE3162-C6ED-8E46-9F2A-7E9E0BB1823A}" presName="parTrans" presStyleCnt="0"/>
      <dgm:spPr/>
    </dgm:pt>
    <dgm:pt modelId="{573D01F6-22F7-494E-A183-335C2331ACBA}" type="pres">
      <dgm:prSet presAssocID="{08366D7C-AA9C-0B4F-9F55-165E878C68F0}" presName="node" presStyleLbl="alignAccFollowNode1" presStyleIdx="4" presStyleCnt="5" custScaleX="163478" custLinFactNeighborX="2104" custLinFactNeighborY="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0A428-07D4-0846-8867-2D24814BF8CF}" type="presOf" srcId="{F07E4BBE-373C-0E49-8F32-FA651086F59A}" destId="{98984082-4C01-AD45-927F-D65EFA96DD7C}" srcOrd="0" destOrd="0" presId="urn:microsoft.com/office/officeart/2005/8/layout/lProcess3"/>
    <dgm:cxn modelId="{53717AF7-6ADA-9C4D-9911-B194ED3A9532}" srcId="{B855A852-C8E2-9D48-BA00-496CD8E656BB}" destId="{E28EE9A2-3B68-094C-B7C1-E7B59C0715F3}" srcOrd="3" destOrd="0" parTransId="{9331C2E1-12AB-014F-8256-CDD84F677A0C}" sibTransId="{EC5669F5-2C50-034E-A77D-C7C8263ACC7D}"/>
    <dgm:cxn modelId="{8CE9FF12-2243-264D-82A2-FA651229E4B9}" srcId="{F07E4BBE-373C-0E49-8F32-FA651086F59A}" destId="{CD1A7D48-2034-1046-8DCF-385675AA2404}" srcOrd="0" destOrd="0" parTransId="{013D16DA-B456-614B-BA92-C1588BEA30A2}" sibTransId="{4C8C75A6-EC7F-E34F-A8DF-3D93B70BABA7}"/>
    <dgm:cxn modelId="{9205055C-8B8E-244B-B13F-6D60CA5EA046}" type="presOf" srcId="{F9CBDDC3-1C3C-4A47-B52B-377D42DDA2E9}" destId="{C5F08023-FD94-A744-B607-7A4B4AFAF195}" srcOrd="0" destOrd="0" presId="urn:microsoft.com/office/officeart/2005/8/layout/lProcess3"/>
    <dgm:cxn modelId="{5ED1FAD4-7B78-F441-B3C5-E01E30D80EB1}" srcId="{B855A852-C8E2-9D48-BA00-496CD8E656BB}" destId="{F9CBDDC3-1C3C-4A47-B52B-377D42DDA2E9}" srcOrd="0" destOrd="0" parTransId="{F6BE9624-BE04-F946-B908-DFDAA243A4E4}" sibTransId="{D9D646D8-AD03-D448-A428-9044A86FA4F6}"/>
    <dgm:cxn modelId="{24D577F7-27C1-9B4A-A87A-90C3BCCC6E45}" srcId="{E28EE9A2-3B68-094C-B7C1-E7B59C0715F3}" destId="{08366D7C-AA9C-0B4F-9F55-165E878C68F0}" srcOrd="0" destOrd="0" parTransId="{7DBE3162-C6ED-8E46-9F2A-7E9E0BB1823A}" sibTransId="{66722A1E-6C96-134E-A471-16AF1DF94D41}"/>
    <dgm:cxn modelId="{946AF66F-ADFA-934C-A3C9-08D74C9740D5}" type="presOf" srcId="{B855A852-C8E2-9D48-BA00-496CD8E656BB}" destId="{7889CDFE-1332-D24E-9463-A2A2C4A9D0D8}" srcOrd="0" destOrd="0" presId="urn:microsoft.com/office/officeart/2005/8/layout/lProcess3"/>
    <dgm:cxn modelId="{C72432C2-AA0A-EE4E-AFB9-276DD10D8C2C}" srcId="{F9CBDDC3-1C3C-4A47-B52B-377D42DDA2E9}" destId="{E4A8D2E6-8885-4446-AB38-087FEDB20125}" srcOrd="0" destOrd="0" parTransId="{19D0EA80-4C35-BF4F-B79C-9600D309E852}" sibTransId="{4722D8B1-92E1-A14D-B052-A2F1F32FDCC6}"/>
    <dgm:cxn modelId="{2D82CD8F-DE52-6D4C-A3E4-C5F723442DF9}" type="presOf" srcId="{02BCDDFA-8F40-9444-8B5F-F2606592667A}" destId="{A00B1C9A-C59A-4149-910A-1B6974277462}" srcOrd="0" destOrd="0" presId="urn:microsoft.com/office/officeart/2005/8/layout/lProcess3"/>
    <dgm:cxn modelId="{5F50ADA4-C45B-9142-B0E6-BCBD08347FAA}" type="presOf" srcId="{CD1A7D48-2034-1046-8DCF-385675AA2404}" destId="{7DFCFC6F-9072-F84C-89DA-FFF029CC05DF}" srcOrd="0" destOrd="0" presId="urn:microsoft.com/office/officeart/2005/8/layout/lProcess3"/>
    <dgm:cxn modelId="{C3669FA0-0FCC-DA43-B04E-84EDC6A026DD}" srcId="{F07E4BBE-373C-0E49-8F32-FA651086F59A}" destId="{D898855D-A8E1-074B-8D70-DEEA795CEE69}" srcOrd="1" destOrd="0" parTransId="{17B6E889-3E98-5445-B2F3-4ED5B3814B06}" sibTransId="{EF86AAEE-6011-564E-B507-BCE53514C88B}"/>
    <dgm:cxn modelId="{C548A5B4-48AB-CE47-98A6-D23C2DA76E00}" type="presOf" srcId="{E28EE9A2-3B68-094C-B7C1-E7B59C0715F3}" destId="{367F32A6-DDB7-494B-8CFE-619C710EAC8C}" srcOrd="0" destOrd="0" presId="urn:microsoft.com/office/officeart/2005/8/layout/lProcess3"/>
    <dgm:cxn modelId="{013C62A6-5EAC-024A-B185-57727BB206AD}" srcId="{3622F968-EEEA-254D-A341-361BC11507C0}" destId="{02BCDDFA-8F40-9444-8B5F-F2606592667A}" srcOrd="0" destOrd="0" parTransId="{C578AC00-BED8-934B-A40B-638512FBFD60}" sibTransId="{6124718C-E168-BC4B-91DE-58AD70BD284E}"/>
    <dgm:cxn modelId="{592A2585-8BC1-A749-A654-640F02C0E3CA}" srcId="{B855A852-C8E2-9D48-BA00-496CD8E656BB}" destId="{F07E4BBE-373C-0E49-8F32-FA651086F59A}" srcOrd="1" destOrd="0" parTransId="{E6202F1C-6687-E945-8736-47988EA4F78D}" sibTransId="{4B5FF2EC-5C8C-8243-B408-86E1DE5ED456}"/>
    <dgm:cxn modelId="{B6E14A33-C4F2-7346-8273-289B80770669}" type="presOf" srcId="{D898855D-A8E1-074B-8D70-DEEA795CEE69}" destId="{67E41497-37F9-5848-BECB-7518A9A62CDE}" srcOrd="0" destOrd="0" presId="urn:microsoft.com/office/officeart/2005/8/layout/lProcess3"/>
    <dgm:cxn modelId="{DEE9533B-D439-5040-894A-86B1105AE19B}" srcId="{B855A852-C8E2-9D48-BA00-496CD8E656BB}" destId="{3622F968-EEEA-254D-A341-361BC11507C0}" srcOrd="2" destOrd="0" parTransId="{95553B6C-92BB-1F40-9805-73FD2CDB2DD7}" sibTransId="{DD2BC1C7-429E-8145-903D-D86A58320053}"/>
    <dgm:cxn modelId="{B1B94E8B-66EB-204F-89DD-153F8069D121}" type="presOf" srcId="{3622F968-EEEA-254D-A341-361BC11507C0}" destId="{333C92EB-15B4-AE47-B236-045337A41580}" srcOrd="0" destOrd="0" presId="urn:microsoft.com/office/officeart/2005/8/layout/lProcess3"/>
    <dgm:cxn modelId="{B4F9DD16-F88A-9D42-8015-DFE5B2352505}" type="presOf" srcId="{08366D7C-AA9C-0B4F-9F55-165E878C68F0}" destId="{573D01F6-22F7-494E-A183-335C2331ACBA}" srcOrd="0" destOrd="0" presId="urn:microsoft.com/office/officeart/2005/8/layout/lProcess3"/>
    <dgm:cxn modelId="{17688C2C-5D19-4646-B75E-E4738039429E}" type="presOf" srcId="{E4A8D2E6-8885-4446-AB38-087FEDB20125}" destId="{2609292E-3E50-6E42-A27F-BEB8852AC9AE}" srcOrd="0" destOrd="0" presId="urn:microsoft.com/office/officeart/2005/8/layout/lProcess3"/>
    <dgm:cxn modelId="{748D9225-5494-1F46-B28C-3469ABED1AF8}" type="presParOf" srcId="{7889CDFE-1332-D24E-9463-A2A2C4A9D0D8}" destId="{C0A2ACC3-2F9E-4244-A614-A5610C2FB05F}" srcOrd="0" destOrd="0" presId="urn:microsoft.com/office/officeart/2005/8/layout/lProcess3"/>
    <dgm:cxn modelId="{988218EC-79F9-7042-B21E-96D998EC6937}" type="presParOf" srcId="{C0A2ACC3-2F9E-4244-A614-A5610C2FB05F}" destId="{C5F08023-FD94-A744-B607-7A4B4AFAF195}" srcOrd="0" destOrd="0" presId="urn:microsoft.com/office/officeart/2005/8/layout/lProcess3"/>
    <dgm:cxn modelId="{1D742051-4D4B-A94D-8676-A3916F2CA20F}" type="presParOf" srcId="{C0A2ACC3-2F9E-4244-A614-A5610C2FB05F}" destId="{78FF43D2-60EA-3746-AB54-1299F4471275}" srcOrd="1" destOrd="0" presId="urn:microsoft.com/office/officeart/2005/8/layout/lProcess3"/>
    <dgm:cxn modelId="{A0B57F20-FA48-3644-8390-8392B829F6B2}" type="presParOf" srcId="{C0A2ACC3-2F9E-4244-A614-A5610C2FB05F}" destId="{2609292E-3E50-6E42-A27F-BEB8852AC9AE}" srcOrd="2" destOrd="0" presId="urn:microsoft.com/office/officeart/2005/8/layout/lProcess3"/>
    <dgm:cxn modelId="{2B6E5BE2-00FD-934A-82CA-314B5FFB604A}" type="presParOf" srcId="{7889CDFE-1332-D24E-9463-A2A2C4A9D0D8}" destId="{53332529-1DDF-AD4B-A425-41742848B0A1}" srcOrd="1" destOrd="0" presId="urn:microsoft.com/office/officeart/2005/8/layout/lProcess3"/>
    <dgm:cxn modelId="{1DA644DA-9CFF-F248-86D6-F0C4BD735E53}" type="presParOf" srcId="{7889CDFE-1332-D24E-9463-A2A2C4A9D0D8}" destId="{65543B9D-CB0C-C34E-B9A9-7114A3D74B48}" srcOrd="2" destOrd="0" presId="urn:microsoft.com/office/officeart/2005/8/layout/lProcess3"/>
    <dgm:cxn modelId="{6EDFBAF8-2A5A-1241-BF73-2675748157A2}" type="presParOf" srcId="{65543B9D-CB0C-C34E-B9A9-7114A3D74B48}" destId="{98984082-4C01-AD45-927F-D65EFA96DD7C}" srcOrd="0" destOrd="0" presId="urn:microsoft.com/office/officeart/2005/8/layout/lProcess3"/>
    <dgm:cxn modelId="{3C255EA5-228C-454C-B9CE-2578B817CF81}" type="presParOf" srcId="{65543B9D-CB0C-C34E-B9A9-7114A3D74B48}" destId="{A9A2EA12-DABC-5543-8629-8A395CFEC368}" srcOrd="1" destOrd="0" presId="urn:microsoft.com/office/officeart/2005/8/layout/lProcess3"/>
    <dgm:cxn modelId="{8506DA19-CCE5-6546-84C6-0E133C36225B}" type="presParOf" srcId="{65543B9D-CB0C-C34E-B9A9-7114A3D74B48}" destId="{7DFCFC6F-9072-F84C-89DA-FFF029CC05DF}" srcOrd="2" destOrd="0" presId="urn:microsoft.com/office/officeart/2005/8/layout/lProcess3"/>
    <dgm:cxn modelId="{FDBEC598-B989-C64B-82AA-9EACF47F384B}" type="presParOf" srcId="{65543B9D-CB0C-C34E-B9A9-7114A3D74B48}" destId="{ADE54B28-0FF7-A84D-95EB-B085E93DD4CB}" srcOrd="3" destOrd="0" presId="urn:microsoft.com/office/officeart/2005/8/layout/lProcess3"/>
    <dgm:cxn modelId="{016224EB-0AC3-8B41-B852-FFCE76CD47FC}" type="presParOf" srcId="{65543B9D-CB0C-C34E-B9A9-7114A3D74B48}" destId="{67E41497-37F9-5848-BECB-7518A9A62CDE}" srcOrd="4" destOrd="0" presId="urn:microsoft.com/office/officeart/2005/8/layout/lProcess3"/>
    <dgm:cxn modelId="{EC404E16-F31C-774D-B198-3D2F51BB0BA4}" type="presParOf" srcId="{7889CDFE-1332-D24E-9463-A2A2C4A9D0D8}" destId="{1796011E-3317-864D-81DA-2B0B36CCBA53}" srcOrd="3" destOrd="0" presId="urn:microsoft.com/office/officeart/2005/8/layout/lProcess3"/>
    <dgm:cxn modelId="{619D3060-B04E-824F-B3C4-2361D1F847A1}" type="presParOf" srcId="{7889CDFE-1332-D24E-9463-A2A2C4A9D0D8}" destId="{193682B6-EC4F-4646-B5E7-C7F15DC07874}" srcOrd="4" destOrd="0" presId="urn:microsoft.com/office/officeart/2005/8/layout/lProcess3"/>
    <dgm:cxn modelId="{8FFE5565-1686-3F44-B3D8-6C9260B313B2}" type="presParOf" srcId="{193682B6-EC4F-4646-B5E7-C7F15DC07874}" destId="{333C92EB-15B4-AE47-B236-045337A41580}" srcOrd="0" destOrd="0" presId="urn:microsoft.com/office/officeart/2005/8/layout/lProcess3"/>
    <dgm:cxn modelId="{A538E3F8-D8EC-9945-A277-DB7739992CC1}" type="presParOf" srcId="{193682B6-EC4F-4646-B5E7-C7F15DC07874}" destId="{4ACC1055-A933-924B-A35B-D7FD37A56208}" srcOrd="1" destOrd="0" presId="urn:microsoft.com/office/officeart/2005/8/layout/lProcess3"/>
    <dgm:cxn modelId="{74092926-3DCA-F541-BBAA-717ACD65EFE2}" type="presParOf" srcId="{193682B6-EC4F-4646-B5E7-C7F15DC07874}" destId="{A00B1C9A-C59A-4149-910A-1B6974277462}" srcOrd="2" destOrd="0" presId="urn:microsoft.com/office/officeart/2005/8/layout/lProcess3"/>
    <dgm:cxn modelId="{29477CEA-144E-F748-931B-7FABFCA9DE2C}" type="presParOf" srcId="{7889CDFE-1332-D24E-9463-A2A2C4A9D0D8}" destId="{A28E32F7-3027-1543-84F8-C1E0EB56EB39}" srcOrd="5" destOrd="0" presId="urn:microsoft.com/office/officeart/2005/8/layout/lProcess3"/>
    <dgm:cxn modelId="{2CB03821-CC78-1946-A7C0-A09E56245736}" type="presParOf" srcId="{7889CDFE-1332-D24E-9463-A2A2C4A9D0D8}" destId="{2F79B8F1-8B95-1E48-A96D-F1D01A1F92EF}" srcOrd="6" destOrd="0" presId="urn:microsoft.com/office/officeart/2005/8/layout/lProcess3"/>
    <dgm:cxn modelId="{77170CB3-20DC-2645-8C76-769BE8B23EBC}" type="presParOf" srcId="{2F79B8F1-8B95-1E48-A96D-F1D01A1F92EF}" destId="{367F32A6-DDB7-494B-8CFE-619C710EAC8C}" srcOrd="0" destOrd="0" presId="urn:microsoft.com/office/officeart/2005/8/layout/lProcess3"/>
    <dgm:cxn modelId="{87E34FA7-0E1C-6843-A0CA-06A531A1354F}" type="presParOf" srcId="{2F79B8F1-8B95-1E48-A96D-F1D01A1F92EF}" destId="{ECCF6CE2-6222-244C-88A5-13FEB6BE53AB}" srcOrd="1" destOrd="0" presId="urn:microsoft.com/office/officeart/2005/8/layout/lProcess3"/>
    <dgm:cxn modelId="{CE88A216-5A82-3D4A-854E-2ED344733EBF}" type="presParOf" srcId="{2F79B8F1-8B95-1E48-A96D-F1D01A1F92EF}" destId="{573D01F6-22F7-494E-A183-335C2331ACB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09B129-A3AC-43F5-B4CE-6A885B76BE81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342EA-0886-4A12-84FD-C5B3937CAE5F}" type="pres">
      <dgm:prSet presAssocID="{A909B129-A3AC-43F5-B4CE-6A885B76BE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F6651-FE84-4CA2-A8EF-75FBF7AB58B4}" type="presOf" srcId="{A909B129-A3AC-43F5-B4CE-6A885B76BE81}" destId="{4FD342EA-0886-4A12-84FD-C5B3937CAE5F}" srcOrd="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09B129-A3AC-43F5-B4CE-6A885B76BE81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342EA-0886-4A12-84FD-C5B3937CAE5F}" type="pres">
      <dgm:prSet presAssocID="{A909B129-A3AC-43F5-B4CE-6A885B76BE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F6651-FE84-4CA2-A8EF-75FBF7AB58B4}" type="presOf" srcId="{A909B129-A3AC-43F5-B4CE-6A885B76BE81}" destId="{4FD342EA-0886-4A12-84FD-C5B3937CAE5F}" srcOrd="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B1CD2-1D3A-4DCA-8DE2-B63568EF8F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5E439-96D6-44B6-995E-EF3A3DEBC062}">
      <dgm:prSet phldrT="[Text]"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</a:t>
          </a:r>
          <a:endParaRPr lang="en-US" dirty="0"/>
        </a:p>
      </dgm:t>
    </dgm:pt>
    <dgm:pt modelId="{A69F4EE8-0BDD-4942-BE3E-170914AEFCB1}" type="parTrans" cxnId="{03483DE9-28DA-4E1F-B413-B69F9329E0AF}">
      <dgm:prSet/>
      <dgm:spPr/>
      <dgm:t>
        <a:bodyPr/>
        <a:lstStyle/>
        <a:p>
          <a:endParaRPr lang="en-US"/>
        </a:p>
      </dgm:t>
    </dgm:pt>
    <dgm:pt modelId="{EB18B65B-E7ED-47A3-8ED1-0DEDD86241E7}" type="sibTrans" cxnId="{03483DE9-28DA-4E1F-B413-B69F9329E0AF}">
      <dgm:prSet/>
      <dgm:spPr/>
      <dgm:t>
        <a:bodyPr/>
        <a:lstStyle/>
        <a:p>
          <a:endParaRPr lang="en-US"/>
        </a:p>
      </dgm:t>
    </dgm:pt>
    <dgm:pt modelId="{3B647604-5BBE-4390-BB93-028EF54D4DBC}">
      <dgm:prSet phldrT="[Text]"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6517B40B-92EA-4ECC-BDE1-439CC9311EB4}" type="parTrans" cxnId="{22873C54-382A-459C-B170-5955319675C6}">
      <dgm:prSet/>
      <dgm:spPr/>
      <dgm:t>
        <a:bodyPr/>
        <a:lstStyle/>
        <a:p>
          <a:endParaRPr lang="en-US"/>
        </a:p>
      </dgm:t>
    </dgm:pt>
    <dgm:pt modelId="{009056F8-1F56-41F0-84B6-A26813A62392}" type="sibTrans" cxnId="{22873C54-382A-459C-B170-5955319675C6}">
      <dgm:prSet/>
      <dgm:spPr/>
      <dgm:t>
        <a:bodyPr/>
        <a:lstStyle/>
        <a:p>
          <a:endParaRPr lang="en-US"/>
        </a:p>
      </dgm:t>
    </dgm:pt>
    <dgm:pt modelId="{AA5F1AD4-FBDF-4DCA-9441-54AE4C5F9D96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GB" sz="1600" b="1" dirty="0">
              <a:latin typeface="Calibri"/>
              <a:cs typeface="Calibri"/>
            </a:rPr>
            <a:t>Support</a:t>
          </a:r>
          <a:r>
            <a:rPr lang="en-GB" sz="1600" dirty="0">
              <a:latin typeface="Calibri"/>
              <a:cs typeface="Calibri"/>
            </a:rPr>
            <a:t> the </a:t>
          </a:r>
          <a:r>
            <a:rPr lang="en-GB" sz="1600" dirty="0">
              <a:solidFill>
                <a:srgbClr val="0070C0"/>
              </a:solidFill>
              <a:latin typeface="Calibri"/>
              <a:cs typeface="Calibri"/>
            </a:rPr>
            <a:t>development and inclusion</a:t>
          </a:r>
          <a:r>
            <a:rPr lang="en-GB" sz="1600" dirty="0">
              <a:latin typeface="Calibri"/>
              <a:cs typeface="Calibri"/>
            </a:rPr>
            <a:t> of the national Open Science Cloud (OSC) initiatives in 15 Member States and Associated Countries in the overall scheme of EOSC governance</a:t>
          </a:r>
          <a:endParaRPr lang="en-US" sz="1600" dirty="0"/>
        </a:p>
      </dgm:t>
    </dgm:pt>
    <dgm:pt modelId="{72FA77B2-32F7-40A1-9281-54C16FD0E9B2}" type="parTrans" cxnId="{9C70E31D-A0F6-4A95-B882-EB677C3F778E}">
      <dgm:prSet/>
      <dgm:spPr/>
      <dgm:t>
        <a:bodyPr/>
        <a:lstStyle/>
        <a:p>
          <a:endParaRPr lang="en-US"/>
        </a:p>
      </dgm:t>
    </dgm:pt>
    <dgm:pt modelId="{03982B4D-3B6E-413D-B07B-3614350B2F01}" type="sibTrans" cxnId="{9C70E31D-A0F6-4A95-B882-EB677C3F778E}">
      <dgm:prSet/>
      <dgm:spPr/>
      <dgm:t>
        <a:bodyPr/>
        <a:lstStyle/>
        <a:p>
          <a:endParaRPr lang="en-US"/>
        </a:p>
      </dgm:t>
    </dgm:pt>
    <dgm:pt modelId="{33D1003D-3D56-4036-9F62-4CB5F5CA970F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GB" sz="1600" b="1" dirty="0">
              <a:solidFill>
                <a:schemeClr val="tx1"/>
              </a:solidFill>
              <a:latin typeface="Calibri"/>
              <a:cs typeface="Calibri"/>
            </a:rPr>
            <a:t>Spread</a:t>
          </a:r>
          <a:r>
            <a:rPr lang="en-GB" sz="1600" dirty="0">
              <a:solidFill>
                <a:schemeClr val="tx1"/>
              </a:solidFill>
              <a:latin typeface="Calibri"/>
              <a:cs typeface="Calibri"/>
            </a:rPr>
            <a:t> the </a:t>
          </a:r>
          <a:r>
            <a:rPr lang="en-GB" sz="1600" dirty="0">
              <a:solidFill>
                <a:srgbClr val="0070C0"/>
              </a:solidFill>
              <a:latin typeface="Calibri"/>
              <a:cs typeface="Calibri"/>
            </a:rPr>
            <a:t>EOSC and FAIR principles</a:t>
          </a:r>
          <a:r>
            <a:rPr lang="en-GB" sz="1600" dirty="0">
              <a:latin typeface="Calibri"/>
              <a:cs typeface="Calibri"/>
            </a:rPr>
            <a:t> in the community and train it</a:t>
          </a:r>
          <a:endParaRPr lang="en-US" sz="1600" dirty="0"/>
        </a:p>
      </dgm:t>
    </dgm:pt>
    <dgm:pt modelId="{26FE6E2D-695B-486E-A9F5-DDC648A92C51}" type="parTrans" cxnId="{A644F426-3116-44DA-BC6A-D85D9ABF3A01}">
      <dgm:prSet/>
      <dgm:spPr/>
      <dgm:t>
        <a:bodyPr/>
        <a:lstStyle/>
        <a:p>
          <a:endParaRPr lang="en-US"/>
        </a:p>
      </dgm:t>
    </dgm:pt>
    <dgm:pt modelId="{D18D9368-17F9-4B46-A486-D237336C328A}" type="sibTrans" cxnId="{A644F426-3116-44DA-BC6A-D85D9ABF3A01}">
      <dgm:prSet/>
      <dgm:spPr/>
      <dgm:t>
        <a:bodyPr/>
        <a:lstStyle/>
        <a:p>
          <a:endParaRPr lang="en-US"/>
        </a:p>
      </dgm:t>
    </dgm:pt>
    <dgm:pt modelId="{B68D054B-FF32-4D18-AED4-490DE308EB18}">
      <dgm:prSet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</a:p>
      </dgm:t>
    </dgm:pt>
    <dgm:pt modelId="{83F790F9-9E49-4721-B35E-068201027BBD}" type="parTrans" cxnId="{4F12C94F-9B80-466A-A606-9AE2CC524E1A}">
      <dgm:prSet/>
      <dgm:spPr/>
      <dgm:t>
        <a:bodyPr/>
        <a:lstStyle/>
        <a:p>
          <a:endParaRPr lang="en-US"/>
        </a:p>
      </dgm:t>
    </dgm:pt>
    <dgm:pt modelId="{BEADED6A-D94B-495F-962E-5EF0C8AFA8F0}" type="sibTrans" cxnId="{4F12C94F-9B80-466A-A606-9AE2CC524E1A}">
      <dgm:prSet/>
      <dgm:spPr/>
      <dgm:t>
        <a:bodyPr/>
        <a:lstStyle/>
        <a:p>
          <a:endParaRPr lang="en-US"/>
        </a:p>
      </dgm:t>
    </dgm:pt>
    <dgm:pt modelId="{C6B34F7C-2F68-44FC-AFCB-CE4A72B97E07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GB" sz="1600" b="1" dirty="0">
              <a:latin typeface="Calibri"/>
              <a:cs typeface="Calibri"/>
            </a:rPr>
            <a:t>Provide</a:t>
          </a:r>
          <a:r>
            <a:rPr lang="en-GB" sz="1600" dirty="0">
              <a:latin typeface="Calibri"/>
              <a:cs typeface="Calibri"/>
            </a:rPr>
            <a:t> </a:t>
          </a:r>
          <a:r>
            <a:rPr lang="en-GB" sz="1600" dirty="0">
              <a:solidFill>
                <a:srgbClr val="0070C0"/>
              </a:solidFill>
              <a:latin typeface="Calibri"/>
              <a:cs typeface="Calibri"/>
            </a:rPr>
            <a:t>technical and policy support</a:t>
          </a:r>
          <a:r>
            <a:rPr lang="en-GB" sz="1600" dirty="0">
              <a:latin typeface="Calibri"/>
              <a:cs typeface="Calibri"/>
            </a:rPr>
            <a:t> in on-boarding of the existing and future service providers into EOSC</a:t>
          </a:r>
          <a:endParaRPr lang="en-US" sz="1600" dirty="0"/>
        </a:p>
      </dgm:t>
    </dgm:pt>
    <dgm:pt modelId="{19D78C8E-AFAC-441D-B116-E6C6F4AAB53D}" type="parTrans" cxnId="{E8241D53-F1F1-4FA4-804A-ABF05F329A6A}">
      <dgm:prSet/>
      <dgm:spPr/>
      <dgm:t>
        <a:bodyPr/>
        <a:lstStyle/>
        <a:p>
          <a:endParaRPr lang="en-US"/>
        </a:p>
      </dgm:t>
    </dgm:pt>
    <dgm:pt modelId="{765C2FCE-E56A-4D39-BE28-8F5C36E5CA65}" type="sibTrans" cxnId="{E8241D53-F1F1-4FA4-804A-ABF05F329A6A}">
      <dgm:prSet/>
      <dgm:spPr/>
      <dgm:t>
        <a:bodyPr/>
        <a:lstStyle/>
        <a:p>
          <a:endParaRPr lang="en-US"/>
        </a:p>
      </dgm:t>
    </dgm:pt>
    <dgm:pt modelId="{F9282205-3F5A-42A8-AFD4-F9327951FFC7}" type="pres">
      <dgm:prSet presAssocID="{D68B1CD2-1D3A-4DCA-8DE2-B63568EF8F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0A66C7-177A-41B9-914F-0BE12CB43C7E}" type="pres">
      <dgm:prSet presAssocID="{6945E439-96D6-44B6-995E-EF3A3DEBC062}" presName="posSpace" presStyleCnt="0"/>
      <dgm:spPr/>
    </dgm:pt>
    <dgm:pt modelId="{8F4A9DAD-AC45-48A0-AC82-9B6CF2E80037}" type="pres">
      <dgm:prSet presAssocID="{6945E439-96D6-44B6-995E-EF3A3DEBC062}" presName="vertFlow" presStyleCnt="0"/>
      <dgm:spPr/>
    </dgm:pt>
    <dgm:pt modelId="{45E1A4FA-A430-4A9B-83BD-BAF64F92F9D7}" type="pres">
      <dgm:prSet presAssocID="{6945E439-96D6-44B6-995E-EF3A3DEBC062}" presName="topSpace" presStyleCnt="0"/>
      <dgm:spPr/>
    </dgm:pt>
    <dgm:pt modelId="{9FD0C46D-909D-4028-A2CD-866E0D656122}" type="pres">
      <dgm:prSet presAssocID="{6945E439-96D6-44B6-995E-EF3A3DEBC062}" presName="firstComp" presStyleCnt="0"/>
      <dgm:spPr/>
    </dgm:pt>
    <dgm:pt modelId="{EFA427B9-FAA1-4DAB-B259-AEF5C3FB4733}" type="pres">
      <dgm:prSet presAssocID="{6945E439-96D6-44B6-995E-EF3A3DEBC062}" presName="firstChild" presStyleLbl="bgAccFollowNode1" presStyleIdx="0" presStyleCnt="3" custScaleX="117392" custScaleY="244189"/>
      <dgm:spPr/>
      <dgm:t>
        <a:bodyPr/>
        <a:lstStyle/>
        <a:p>
          <a:endParaRPr lang="en-US"/>
        </a:p>
      </dgm:t>
    </dgm:pt>
    <dgm:pt modelId="{680AACED-FB6E-4CF0-99DE-F3955CF3C755}" type="pres">
      <dgm:prSet presAssocID="{6945E439-96D6-44B6-995E-EF3A3DEBC06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E2D89-C3FC-4E72-9594-039F78C9B3A8}" type="pres">
      <dgm:prSet presAssocID="{6945E439-96D6-44B6-995E-EF3A3DEBC062}" presName="negSpace" presStyleCnt="0"/>
      <dgm:spPr/>
    </dgm:pt>
    <dgm:pt modelId="{32388FCE-12B1-4978-AF62-1772886D5AB3}" type="pres">
      <dgm:prSet presAssocID="{6945E439-96D6-44B6-995E-EF3A3DEBC062}" presName="circle" presStyleLbl="node1" presStyleIdx="0" presStyleCnt="3" custScaleX="88007" custScaleY="88007" custLinFactNeighborX="-8788" custLinFactNeighborY="-2244"/>
      <dgm:spPr/>
      <dgm:t>
        <a:bodyPr/>
        <a:lstStyle/>
        <a:p>
          <a:endParaRPr lang="en-US"/>
        </a:p>
      </dgm:t>
    </dgm:pt>
    <dgm:pt modelId="{0CED9E82-B079-4295-B7C1-4F720CC5C3B1}" type="pres">
      <dgm:prSet presAssocID="{EB18B65B-E7ED-47A3-8ED1-0DEDD86241E7}" presName="transSpace" presStyleCnt="0"/>
      <dgm:spPr/>
    </dgm:pt>
    <dgm:pt modelId="{E876C3A6-4F36-4955-9788-579ECFB30CC8}" type="pres">
      <dgm:prSet presAssocID="{3B647604-5BBE-4390-BB93-028EF54D4DBC}" presName="posSpace" presStyleCnt="0"/>
      <dgm:spPr/>
    </dgm:pt>
    <dgm:pt modelId="{EB9F3174-A67C-45F0-BB55-47EDA61A4FC1}" type="pres">
      <dgm:prSet presAssocID="{3B647604-5BBE-4390-BB93-028EF54D4DBC}" presName="vertFlow" presStyleCnt="0"/>
      <dgm:spPr/>
    </dgm:pt>
    <dgm:pt modelId="{7AB15659-92C8-496B-BAC1-EFFBF36CE100}" type="pres">
      <dgm:prSet presAssocID="{3B647604-5BBE-4390-BB93-028EF54D4DBC}" presName="topSpace" presStyleCnt="0"/>
      <dgm:spPr/>
    </dgm:pt>
    <dgm:pt modelId="{010CB254-F933-4F81-B8EE-CBE2DDA79DAB}" type="pres">
      <dgm:prSet presAssocID="{3B647604-5BBE-4390-BB93-028EF54D4DBC}" presName="firstComp" presStyleCnt="0"/>
      <dgm:spPr/>
    </dgm:pt>
    <dgm:pt modelId="{1AE69185-0123-4FAD-9426-EEEDE50C4FDE}" type="pres">
      <dgm:prSet presAssocID="{3B647604-5BBE-4390-BB93-028EF54D4DBC}" presName="firstChild" presStyleLbl="bgAccFollowNode1" presStyleIdx="1" presStyleCnt="3" custScaleX="117392" custScaleY="244189"/>
      <dgm:spPr/>
      <dgm:t>
        <a:bodyPr/>
        <a:lstStyle/>
        <a:p>
          <a:endParaRPr lang="en-US"/>
        </a:p>
      </dgm:t>
    </dgm:pt>
    <dgm:pt modelId="{2EAA976B-271A-4D49-BB4A-C516892D7AB7}" type="pres">
      <dgm:prSet presAssocID="{3B647604-5BBE-4390-BB93-028EF54D4DB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60769-EE11-4040-8D34-BB758CE9B628}" type="pres">
      <dgm:prSet presAssocID="{3B647604-5BBE-4390-BB93-028EF54D4DBC}" presName="negSpace" presStyleCnt="0"/>
      <dgm:spPr/>
    </dgm:pt>
    <dgm:pt modelId="{C0145ECD-850A-47D4-AE43-DD3FC0ADC2C2}" type="pres">
      <dgm:prSet presAssocID="{3B647604-5BBE-4390-BB93-028EF54D4DBC}" presName="circle" presStyleLbl="node1" presStyleIdx="1" presStyleCnt="3" custScaleX="88007" custScaleY="88007" custLinFactNeighborX="-10978" custLinFactNeighborY="-2244"/>
      <dgm:spPr/>
      <dgm:t>
        <a:bodyPr/>
        <a:lstStyle/>
        <a:p>
          <a:endParaRPr lang="en-US"/>
        </a:p>
      </dgm:t>
    </dgm:pt>
    <dgm:pt modelId="{92B004D9-F350-4BA1-A5D1-2CA5FF5CE07D}" type="pres">
      <dgm:prSet presAssocID="{009056F8-1F56-41F0-84B6-A26813A62392}" presName="transSpace" presStyleCnt="0"/>
      <dgm:spPr/>
    </dgm:pt>
    <dgm:pt modelId="{74E9C40D-4221-41A0-8CFD-FE67F75D9FE9}" type="pres">
      <dgm:prSet presAssocID="{B68D054B-FF32-4D18-AED4-490DE308EB18}" presName="posSpace" presStyleCnt="0"/>
      <dgm:spPr/>
    </dgm:pt>
    <dgm:pt modelId="{F733D3C9-17A2-4219-946F-DFFD6B398854}" type="pres">
      <dgm:prSet presAssocID="{B68D054B-FF32-4D18-AED4-490DE308EB18}" presName="vertFlow" presStyleCnt="0"/>
      <dgm:spPr/>
    </dgm:pt>
    <dgm:pt modelId="{B7F1A419-80B5-45A6-A06A-6AED8089315C}" type="pres">
      <dgm:prSet presAssocID="{B68D054B-FF32-4D18-AED4-490DE308EB18}" presName="topSpace" presStyleCnt="0"/>
      <dgm:spPr/>
    </dgm:pt>
    <dgm:pt modelId="{8701CE92-8375-48C9-AD6D-F71968E97441}" type="pres">
      <dgm:prSet presAssocID="{B68D054B-FF32-4D18-AED4-490DE308EB18}" presName="firstComp" presStyleCnt="0"/>
      <dgm:spPr/>
    </dgm:pt>
    <dgm:pt modelId="{6CA853D8-B759-4905-B35F-F7AD7CD6BCB3}" type="pres">
      <dgm:prSet presAssocID="{B68D054B-FF32-4D18-AED4-490DE308EB18}" presName="firstChild" presStyleLbl="bgAccFollowNode1" presStyleIdx="2" presStyleCnt="3" custScaleX="117392" custScaleY="244189"/>
      <dgm:spPr/>
      <dgm:t>
        <a:bodyPr/>
        <a:lstStyle/>
        <a:p>
          <a:endParaRPr lang="en-US"/>
        </a:p>
      </dgm:t>
    </dgm:pt>
    <dgm:pt modelId="{5D53012B-9462-40AA-BB64-DE1BD5A1003E}" type="pres">
      <dgm:prSet presAssocID="{B68D054B-FF32-4D18-AED4-490DE308EB1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D1613-C51A-4B00-9EE9-4F1BAC60E052}" type="pres">
      <dgm:prSet presAssocID="{B68D054B-FF32-4D18-AED4-490DE308EB18}" presName="negSpace" presStyleCnt="0"/>
      <dgm:spPr/>
    </dgm:pt>
    <dgm:pt modelId="{A9EE31F4-B833-4CD1-857B-62C6128363D0}" type="pres">
      <dgm:prSet presAssocID="{B68D054B-FF32-4D18-AED4-490DE308EB18}" presName="circle" presStyleLbl="node1" presStyleIdx="2" presStyleCnt="3" custScaleX="88007" custScaleY="88007" custLinFactNeighborX="-7150" custLinFactNeighborY="-2244"/>
      <dgm:spPr/>
      <dgm:t>
        <a:bodyPr/>
        <a:lstStyle/>
        <a:p>
          <a:endParaRPr lang="en-US"/>
        </a:p>
      </dgm:t>
    </dgm:pt>
  </dgm:ptLst>
  <dgm:cxnLst>
    <dgm:cxn modelId="{22873C54-382A-459C-B170-5955319675C6}" srcId="{D68B1CD2-1D3A-4DCA-8DE2-B63568EF8F33}" destId="{3B647604-5BBE-4390-BB93-028EF54D4DBC}" srcOrd="1" destOrd="0" parTransId="{6517B40B-92EA-4ECC-BDE1-439CC9311EB4}" sibTransId="{009056F8-1F56-41F0-84B6-A26813A62392}"/>
    <dgm:cxn modelId="{9C70E31D-A0F6-4A95-B882-EB677C3F778E}" srcId="{6945E439-96D6-44B6-995E-EF3A3DEBC062}" destId="{AA5F1AD4-FBDF-4DCA-9441-54AE4C5F9D96}" srcOrd="0" destOrd="0" parTransId="{72FA77B2-32F7-40A1-9281-54C16FD0E9B2}" sibTransId="{03982B4D-3B6E-413D-B07B-3614350B2F01}"/>
    <dgm:cxn modelId="{6C763B0B-BEB0-40AD-8F3F-63282F42BBD4}" type="presOf" srcId="{33D1003D-3D56-4036-9F62-4CB5F5CA970F}" destId="{1AE69185-0123-4FAD-9426-EEEDE50C4FDE}" srcOrd="0" destOrd="0" presId="urn:microsoft.com/office/officeart/2005/8/layout/hList9"/>
    <dgm:cxn modelId="{A5CB1D0F-721F-4F44-AA21-9DC392E20B91}" type="presOf" srcId="{AA5F1AD4-FBDF-4DCA-9441-54AE4C5F9D96}" destId="{EFA427B9-FAA1-4DAB-B259-AEF5C3FB4733}" srcOrd="0" destOrd="0" presId="urn:microsoft.com/office/officeart/2005/8/layout/hList9"/>
    <dgm:cxn modelId="{4F12C94F-9B80-466A-A606-9AE2CC524E1A}" srcId="{D68B1CD2-1D3A-4DCA-8DE2-B63568EF8F33}" destId="{B68D054B-FF32-4D18-AED4-490DE308EB18}" srcOrd="2" destOrd="0" parTransId="{83F790F9-9E49-4721-B35E-068201027BBD}" sibTransId="{BEADED6A-D94B-495F-962E-5EF0C8AFA8F0}"/>
    <dgm:cxn modelId="{E9B9DEFF-A112-40F8-B3CB-669F437F5A85}" type="presOf" srcId="{6945E439-96D6-44B6-995E-EF3A3DEBC062}" destId="{32388FCE-12B1-4978-AF62-1772886D5AB3}" srcOrd="0" destOrd="0" presId="urn:microsoft.com/office/officeart/2005/8/layout/hList9"/>
    <dgm:cxn modelId="{6417285D-DE3C-4EF2-8C91-1F64E3A8A916}" type="presOf" srcId="{AA5F1AD4-FBDF-4DCA-9441-54AE4C5F9D96}" destId="{680AACED-FB6E-4CF0-99DE-F3955CF3C755}" srcOrd="1" destOrd="0" presId="urn:microsoft.com/office/officeart/2005/8/layout/hList9"/>
    <dgm:cxn modelId="{FCB5F370-5111-4A4E-96B9-C99571E80EF6}" type="presOf" srcId="{B68D054B-FF32-4D18-AED4-490DE308EB18}" destId="{A9EE31F4-B833-4CD1-857B-62C6128363D0}" srcOrd="0" destOrd="0" presId="urn:microsoft.com/office/officeart/2005/8/layout/hList9"/>
    <dgm:cxn modelId="{8BA8816E-67B8-47E1-97E3-E097E18F1EB2}" type="presOf" srcId="{D68B1CD2-1D3A-4DCA-8DE2-B63568EF8F33}" destId="{F9282205-3F5A-42A8-AFD4-F9327951FFC7}" srcOrd="0" destOrd="0" presId="urn:microsoft.com/office/officeart/2005/8/layout/hList9"/>
    <dgm:cxn modelId="{05A1A7B4-ACAE-4566-9023-0180C566EFB0}" type="presOf" srcId="{33D1003D-3D56-4036-9F62-4CB5F5CA970F}" destId="{2EAA976B-271A-4D49-BB4A-C516892D7AB7}" srcOrd="1" destOrd="0" presId="urn:microsoft.com/office/officeart/2005/8/layout/hList9"/>
    <dgm:cxn modelId="{03483DE9-28DA-4E1F-B413-B69F9329E0AF}" srcId="{D68B1CD2-1D3A-4DCA-8DE2-B63568EF8F33}" destId="{6945E439-96D6-44B6-995E-EF3A3DEBC062}" srcOrd="0" destOrd="0" parTransId="{A69F4EE8-0BDD-4942-BE3E-170914AEFCB1}" sibTransId="{EB18B65B-E7ED-47A3-8ED1-0DEDD86241E7}"/>
    <dgm:cxn modelId="{8436967E-764F-47B7-A82B-316F892CDD81}" type="presOf" srcId="{3B647604-5BBE-4390-BB93-028EF54D4DBC}" destId="{C0145ECD-850A-47D4-AE43-DD3FC0ADC2C2}" srcOrd="0" destOrd="0" presId="urn:microsoft.com/office/officeart/2005/8/layout/hList9"/>
    <dgm:cxn modelId="{E8241D53-F1F1-4FA4-804A-ABF05F329A6A}" srcId="{B68D054B-FF32-4D18-AED4-490DE308EB18}" destId="{C6B34F7C-2F68-44FC-AFCB-CE4A72B97E07}" srcOrd="0" destOrd="0" parTransId="{19D78C8E-AFAC-441D-B116-E6C6F4AAB53D}" sibTransId="{765C2FCE-E56A-4D39-BE28-8F5C36E5CA65}"/>
    <dgm:cxn modelId="{A644F426-3116-44DA-BC6A-D85D9ABF3A01}" srcId="{3B647604-5BBE-4390-BB93-028EF54D4DBC}" destId="{33D1003D-3D56-4036-9F62-4CB5F5CA970F}" srcOrd="0" destOrd="0" parTransId="{26FE6E2D-695B-486E-A9F5-DDC648A92C51}" sibTransId="{D18D9368-17F9-4B46-A486-D237336C328A}"/>
    <dgm:cxn modelId="{0A889C1F-615C-41E4-911B-CC90589D6D30}" type="presOf" srcId="{C6B34F7C-2F68-44FC-AFCB-CE4A72B97E07}" destId="{6CA853D8-B759-4905-B35F-F7AD7CD6BCB3}" srcOrd="0" destOrd="0" presId="urn:microsoft.com/office/officeart/2005/8/layout/hList9"/>
    <dgm:cxn modelId="{7DE1309F-6F14-4A16-BFAC-669C1C942DDA}" type="presOf" srcId="{C6B34F7C-2F68-44FC-AFCB-CE4A72B97E07}" destId="{5D53012B-9462-40AA-BB64-DE1BD5A1003E}" srcOrd="1" destOrd="0" presId="urn:microsoft.com/office/officeart/2005/8/layout/hList9"/>
    <dgm:cxn modelId="{6989E1E7-2D86-4173-8038-8AB4C0571EAE}" type="presParOf" srcId="{F9282205-3F5A-42A8-AFD4-F9327951FFC7}" destId="{3C0A66C7-177A-41B9-914F-0BE12CB43C7E}" srcOrd="0" destOrd="0" presId="urn:microsoft.com/office/officeart/2005/8/layout/hList9"/>
    <dgm:cxn modelId="{743B10F4-ABEF-4312-98CC-08E36CE10894}" type="presParOf" srcId="{F9282205-3F5A-42A8-AFD4-F9327951FFC7}" destId="{8F4A9DAD-AC45-48A0-AC82-9B6CF2E80037}" srcOrd="1" destOrd="0" presId="urn:microsoft.com/office/officeart/2005/8/layout/hList9"/>
    <dgm:cxn modelId="{B5524D5A-9059-4704-BD76-CB09DD20966E}" type="presParOf" srcId="{8F4A9DAD-AC45-48A0-AC82-9B6CF2E80037}" destId="{45E1A4FA-A430-4A9B-83BD-BAF64F92F9D7}" srcOrd="0" destOrd="0" presId="urn:microsoft.com/office/officeart/2005/8/layout/hList9"/>
    <dgm:cxn modelId="{E0C114D7-8809-4477-809E-CEEB8B96E8AC}" type="presParOf" srcId="{8F4A9DAD-AC45-48A0-AC82-9B6CF2E80037}" destId="{9FD0C46D-909D-4028-A2CD-866E0D656122}" srcOrd="1" destOrd="0" presId="urn:microsoft.com/office/officeart/2005/8/layout/hList9"/>
    <dgm:cxn modelId="{FD3C848F-D805-489E-B05E-82818924D999}" type="presParOf" srcId="{9FD0C46D-909D-4028-A2CD-866E0D656122}" destId="{EFA427B9-FAA1-4DAB-B259-AEF5C3FB4733}" srcOrd="0" destOrd="0" presId="urn:microsoft.com/office/officeart/2005/8/layout/hList9"/>
    <dgm:cxn modelId="{F3E3A54C-81A3-4EDA-890D-75835F57DE0A}" type="presParOf" srcId="{9FD0C46D-909D-4028-A2CD-866E0D656122}" destId="{680AACED-FB6E-4CF0-99DE-F3955CF3C755}" srcOrd="1" destOrd="0" presId="urn:microsoft.com/office/officeart/2005/8/layout/hList9"/>
    <dgm:cxn modelId="{C64CD256-4B26-4830-8C53-F552F2956A92}" type="presParOf" srcId="{F9282205-3F5A-42A8-AFD4-F9327951FFC7}" destId="{F62E2D89-C3FC-4E72-9594-039F78C9B3A8}" srcOrd="2" destOrd="0" presId="urn:microsoft.com/office/officeart/2005/8/layout/hList9"/>
    <dgm:cxn modelId="{BB2036BA-3162-48D2-A934-203470365550}" type="presParOf" srcId="{F9282205-3F5A-42A8-AFD4-F9327951FFC7}" destId="{32388FCE-12B1-4978-AF62-1772886D5AB3}" srcOrd="3" destOrd="0" presId="urn:microsoft.com/office/officeart/2005/8/layout/hList9"/>
    <dgm:cxn modelId="{C0042600-ABCE-43B2-8432-798EA79F3DDA}" type="presParOf" srcId="{F9282205-3F5A-42A8-AFD4-F9327951FFC7}" destId="{0CED9E82-B079-4295-B7C1-4F720CC5C3B1}" srcOrd="4" destOrd="0" presId="urn:microsoft.com/office/officeart/2005/8/layout/hList9"/>
    <dgm:cxn modelId="{76FE4D44-245D-486A-92B4-4D1D52398B2E}" type="presParOf" srcId="{F9282205-3F5A-42A8-AFD4-F9327951FFC7}" destId="{E876C3A6-4F36-4955-9788-579ECFB30CC8}" srcOrd="5" destOrd="0" presId="urn:microsoft.com/office/officeart/2005/8/layout/hList9"/>
    <dgm:cxn modelId="{57E809EC-250C-4E11-AF49-1DA426BBB8EC}" type="presParOf" srcId="{F9282205-3F5A-42A8-AFD4-F9327951FFC7}" destId="{EB9F3174-A67C-45F0-BB55-47EDA61A4FC1}" srcOrd="6" destOrd="0" presId="urn:microsoft.com/office/officeart/2005/8/layout/hList9"/>
    <dgm:cxn modelId="{A196E585-8309-4BC5-B477-911B9A699756}" type="presParOf" srcId="{EB9F3174-A67C-45F0-BB55-47EDA61A4FC1}" destId="{7AB15659-92C8-496B-BAC1-EFFBF36CE100}" srcOrd="0" destOrd="0" presId="urn:microsoft.com/office/officeart/2005/8/layout/hList9"/>
    <dgm:cxn modelId="{1A685693-4B75-4A0E-AB5F-CB99F1C63A56}" type="presParOf" srcId="{EB9F3174-A67C-45F0-BB55-47EDA61A4FC1}" destId="{010CB254-F933-4F81-B8EE-CBE2DDA79DAB}" srcOrd="1" destOrd="0" presId="urn:microsoft.com/office/officeart/2005/8/layout/hList9"/>
    <dgm:cxn modelId="{F0E9516D-13CC-4211-A0F9-4E73BE1B4BAF}" type="presParOf" srcId="{010CB254-F933-4F81-B8EE-CBE2DDA79DAB}" destId="{1AE69185-0123-4FAD-9426-EEEDE50C4FDE}" srcOrd="0" destOrd="0" presId="urn:microsoft.com/office/officeart/2005/8/layout/hList9"/>
    <dgm:cxn modelId="{CF6E7712-CD93-422A-B6F7-6E8A89EA355F}" type="presParOf" srcId="{010CB254-F933-4F81-B8EE-CBE2DDA79DAB}" destId="{2EAA976B-271A-4D49-BB4A-C516892D7AB7}" srcOrd="1" destOrd="0" presId="urn:microsoft.com/office/officeart/2005/8/layout/hList9"/>
    <dgm:cxn modelId="{517589CD-2824-44B1-AEF9-F8DD7114968A}" type="presParOf" srcId="{F9282205-3F5A-42A8-AFD4-F9327951FFC7}" destId="{30A60769-EE11-4040-8D34-BB758CE9B628}" srcOrd="7" destOrd="0" presId="urn:microsoft.com/office/officeart/2005/8/layout/hList9"/>
    <dgm:cxn modelId="{F69B19C0-E9A3-44A4-B207-010528512ECF}" type="presParOf" srcId="{F9282205-3F5A-42A8-AFD4-F9327951FFC7}" destId="{C0145ECD-850A-47D4-AE43-DD3FC0ADC2C2}" srcOrd="8" destOrd="0" presId="urn:microsoft.com/office/officeart/2005/8/layout/hList9"/>
    <dgm:cxn modelId="{830D7CF3-8A8D-4718-98EB-7DC2CEA739CB}" type="presParOf" srcId="{F9282205-3F5A-42A8-AFD4-F9327951FFC7}" destId="{92B004D9-F350-4BA1-A5D1-2CA5FF5CE07D}" srcOrd="9" destOrd="0" presId="urn:microsoft.com/office/officeart/2005/8/layout/hList9"/>
    <dgm:cxn modelId="{9639C3AA-CE3B-417A-8A4D-FB5AE75088E2}" type="presParOf" srcId="{F9282205-3F5A-42A8-AFD4-F9327951FFC7}" destId="{74E9C40D-4221-41A0-8CFD-FE67F75D9FE9}" srcOrd="10" destOrd="0" presId="urn:microsoft.com/office/officeart/2005/8/layout/hList9"/>
    <dgm:cxn modelId="{DCAA8D4B-0B2D-4DAE-A682-0F10E7790FFD}" type="presParOf" srcId="{F9282205-3F5A-42A8-AFD4-F9327951FFC7}" destId="{F733D3C9-17A2-4219-946F-DFFD6B398854}" srcOrd="11" destOrd="0" presId="urn:microsoft.com/office/officeart/2005/8/layout/hList9"/>
    <dgm:cxn modelId="{6B72BA60-6D75-485D-9754-33903484AC74}" type="presParOf" srcId="{F733D3C9-17A2-4219-946F-DFFD6B398854}" destId="{B7F1A419-80B5-45A6-A06A-6AED8089315C}" srcOrd="0" destOrd="0" presId="urn:microsoft.com/office/officeart/2005/8/layout/hList9"/>
    <dgm:cxn modelId="{CB887490-7466-4817-9181-FCA7DBE6113A}" type="presParOf" srcId="{F733D3C9-17A2-4219-946F-DFFD6B398854}" destId="{8701CE92-8375-48C9-AD6D-F71968E97441}" srcOrd="1" destOrd="0" presId="urn:microsoft.com/office/officeart/2005/8/layout/hList9"/>
    <dgm:cxn modelId="{DB7EC641-B34C-4A9F-9C79-DE106C2581DF}" type="presParOf" srcId="{8701CE92-8375-48C9-AD6D-F71968E97441}" destId="{6CA853D8-B759-4905-B35F-F7AD7CD6BCB3}" srcOrd="0" destOrd="0" presId="urn:microsoft.com/office/officeart/2005/8/layout/hList9"/>
    <dgm:cxn modelId="{497BED3E-57C0-4C81-B76F-E9C77DFCFAA0}" type="presParOf" srcId="{8701CE92-8375-48C9-AD6D-F71968E97441}" destId="{5D53012B-9462-40AA-BB64-DE1BD5A1003E}" srcOrd="1" destOrd="0" presId="urn:microsoft.com/office/officeart/2005/8/layout/hList9"/>
    <dgm:cxn modelId="{1C54C790-2D6E-4074-BCCA-69BD13FF4377}" type="presParOf" srcId="{F9282205-3F5A-42A8-AFD4-F9327951FFC7}" destId="{206D1613-C51A-4B00-9EE9-4F1BAC60E052}" srcOrd="12" destOrd="0" presId="urn:microsoft.com/office/officeart/2005/8/layout/hList9"/>
    <dgm:cxn modelId="{EE572E9A-2BEF-4F78-AA74-EF1BBD446315}" type="presParOf" srcId="{F9282205-3F5A-42A8-AFD4-F9327951FFC7}" destId="{A9EE31F4-B833-4CD1-857B-62C6128363D0}" srcOrd="13" destOrd="0" presId="urn:microsoft.com/office/officeart/2005/8/layout/hList9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BC1B2-905F-4554-98F0-B67F2C23F519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B5C58934-76AB-4D50-83EA-419E15258C18}">
      <dgm:prSet phldrT="[Text]" custT="1"/>
      <dgm:spPr/>
      <dgm:t>
        <a:bodyPr/>
        <a:lstStyle/>
        <a:p>
          <a:r>
            <a:rPr lang="en-US" sz="1200" dirty="0"/>
            <a:t>WP5 Service provider integration, on-boarding and service maintenance</a:t>
          </a:r>
        </a:p>
      </dgm:t>
    </dgm:pt>
    <dgm:pt modelId="{FCB3583E-3D1A-471E-A8A6-3D610C0FF737}" type="parTrans" cxnId="{9C85A8E9-CC2F-449D-9273-33283DD59344}">
      <dgm:prSet/>
      <dgm:spPr/>
      <dgm:t>
        <a:bodyPr/>
        <a:lstStyle/>
        <a:p>
          <a:endParaRPr lang="en-US"/>
        </a:p>
      </dgm:t>
    </dgm:pt>
    <dgm:pt modelId="{13E1D02A-04E8-4DE3-A6CB-46B28BC0B2B8}" type="sibTrans" cxnId="{9C85A8E9-CC2F-449D-9273-33283DD59344}">
      <dgm:prSet/>
      <dgm:spPr/>
      <dgm:t>
        <a:bodyPr/>
        <a:lstStyle/>
        <a:p>
          <a:endParaRPr lang="en-US"/>
        </a:p>
      </dgm:t>
    </dgm:pt>
    <dgm:pt modelId="{061A7EC4-4D12-4AC3-BB62-8B7815045E27}">
      <dgm:prSet phldrT="[Text]" custT="1"/>
      <dgm:spPr/>
      <dgm:t>
        <a:bodyPr/>
        <a:lstStyle/>
        <a:p>
          <a:r>
            <a:rPr lang="en-US" sz="1050" dirty="0"/>
            <a:t>WP4 ORDM standards, processes, tools and certification schemes</a:t>
          </a:r>
        </a:p>
      </dgm:t>
    </dgm:pt>
    <dgm:pt modelId="{3A3154CE-3F12-4E6B-8D0D-DBE45E10962D}" type="parTrans" cxnId="{A2EBD9EA-E2AA-4E34-A6F3-EA84BA946E19}">
      <dgm:prSet/>
      <dgm:spPr/>
      <dgm:t>
        <a:bodyPr/>
        <a:lstStyle/>
        <a:p>
          <a:endParaRPr lang="en-US"/>
        </a:p>
      </dgm:t>
    </dgm:pt>
    <dgm:pt modelId="{1EE533BB-A44A-409F-BDA6-43530996BC11}" type="sibTrans" cxnId="{A2EBD9EA-E2AA-4E34-A6F3-EA84BA946E19}">
      <dgm:prSet/>
      <dgm:spPr/>
      <dgm:t>
        <a:bodyPr/>
        <a:lstStyle/>
        <a:p>
          <a:endParaRPr lang="en-US"/>
        </a:p>
      </dgm:t>
    </dgm:pt>
    <dgm:pt modelId="{9BB37CB6-5973-423E-BA12-AFEBC75C1ECD}">
      <dgm:prSet phldrT="[Text]" custT="1"/>
      <dgm:spPr/>
      <dgm:t>
        <a:bodyPr/>
        <a:lstStyle/>
        <a:p>
          <a:r>
            <a:rPr lang="en-US" sz="1000" dirty="0"/>
            <a:t>WP3 Federation </a:t>
          </a:r>
          <a:r>
            <a:rPr lang="el-GR" sz="1000" dirty="0"/>
            <a:t>&amp;</a:t>
          </a:r>
          <a:r>
            <a:rPr lang="en-US" sz="1000" dirty="0"/>
            <a:t> on-boarding operational mechanisms and tools</a:t>
          </a:r>
        </a:p>
      </dgm:t>
    </dgm:pt>
    <dgm:pt modelId="{0535E129-C189-4799-9054-0224B9B44496}" type="parTrans" cxnId="{3E38ECB6-91B1-49FD-9E02-C2E86D95112E}">
      <dgm:prSet/>
      <dgm:spPr/>
      <dgm:t>
        <a:bodyPr/>
        <a:lstStyle/>
        <a:p>
          <a:endParaRPr lang="en-US"/>
        </a:p>
      </dgm:t>
    </dgm:pt>
    <dgm:pt modelId="{5793C49B-C5E8-4B7C-B1C4-8756FD426A43}" type="sibTrans" cxnId="{3E38ECB6-91B1-49FD-9E02-C2E86D95112E}">
      <dgm:prSet/>
      <dgm:spPr/>
      <dgm:t>
        <a:bodyPr/>
        <a:lstStyle/>
        <a:p>
          <a:endParaRPr lang="en-US"/>
        </a:p>
      </dgm:t>
    </dgm:pt>
    <dgm:pt modelId="{78A6792F-18DE-425C-A2B0-9018ED540C50}" type="pres">
      <dgm:prSet presAssocID="{D25BC1B2-905F-4554-98F0-B67F2C23F5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0480E0A-B13B-443D-B772-4E6BF65281E5}" type="pres">
      <dgm:prSet presAssocID="{B5C58934-76AB-4D50-83EA-419E15258C18}" presName="gear1" presStyleLbl="node1" presStyleIdx="0" presStyleCnt="3" custLinFactNeighborX="-2479" custLinFactNeighborY="-59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F1769-E77D-4D0A-A5BD-B0A9F044D0D6}" type="pres">
      <dgm:prSet presAssocID="{B5C58934-76AB-4D50-83EA-419E15258C18}" presName="gear1srcNode" presStyleLbl="node1" presStyleIdx="0" presStyleCnt="3"/>
      <dgm:spPr/>
      <dgm:t>
        <a:bodyPr/>
        <a:lstStyle/>
        <a:p>
          <a:endParaRPr lang="en-US"/>
        </a:p>
      </dgm:t>
    </dgm:pt>
    <dgm:pt modelId="{1CC8706E-6527-430A-BECD-60AEACCB8F2B}" type="pres">
      <dgm:prSet presAssocID="{B5C58934-76AB-4D50-83EA-419E15258C18}" presName="gear1dstNode" presStyleLbl="node1" presStyleIdx="0" presStyleCnt="3"/>
      <dgm:spPr/>
      <dgm:t>
        <a:bodyPr/>
        <a:lstStyle/>
        <a:p>
          <a:endParaRPr lang="en-US"/>
        </a:p>
      </dgm:t>
    </dgm:pt>
    <dgm:pt modelId="{37BEE7E6-E4B0-4CFB-9443-360E3888DD0C}" type="pres">
      <dgm:prSet presAssocID="{061A7EC4-4D12-4AC3-BB62-8B7815045E27}" presName="gear2" presStyleLbl="node1" presStyleIdx="1" presStyleCnt="3" custScaleX="128481" custScaleY="121719" custLinFactNeighborX="-24588" custLinFactNeighborY="198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E9460-669A-4DB5-93C4-86227CE15A50}" type="pres">
      <dgm:prSet presAssocID="{061A7EC4-4D12-4AC3-BB62-8B7815045E27}" presName="gear2srcNode" presStyleLbl="node1" presStyleIdx="1" presStyleCnt="3"/>
      <dgm:spPr/>
      <dgm:t>
        <a:bodyPr/>
        <a:lstStyle/>
        <a:p>
          <a:endParaRPr lang="en-US"/>
        </a:p>
      </dgm:t>
    </dgm:pt>
    <dgm:pt modelId="{3DCA80F8-DA03-42F1-9C26-2CCEE1D889EB}" type="pres">
      <dgm:prSet presAssocID="{061A7EC4-4D12-4AC3-BB62-8B7815045E27}" presName="gear2dstNode" presStyleLbl="node1" presStyleIdx="1" presStyleCnt="3"/>
      <dgm:spPr/>
      <dgm:t>
        <a:bodyPr/>
        <a:lstStyle/>
        <a:p>
          <a:endParaRPr lang="en-US"/>
        </a:p>
      </dgm:t>
    </dgm:pt>
    <dgm:pt modelId="{877503B4-7C91-4CC4-9856-042691B9DCC2}" type="pres">
      <dgm:prSet presAssocID="{9BB37CB6-5973-423E-BA12-AFEBC75C1ECD}" presName="gear3" presStyleLbl="node1" presStyleIdx="2" presStyleCnt="3" custScaleX="130290" custScaleY="129804"/>
      <dgm:spPr/>
      <dgm:t>
        <a:bodyPr/>
        <a:lstStyle/>
        <a:p>
          <a:endParaRPr lang="en-US"/>
        </a:p>
      </dgm:t>
    </dgm:pt>
    <dgm:pt modelId="{15EBCB90-33E7-46A4-918B-2975F7936EF9}" type="pres">
      <dgm:prSet presAssocID="{9BB37CB6-5973-423E-BA12-AFEBC75C1EC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788A9-0F5A-4EA8-A239-67EE7F43B5CF}" type="pres">
      <dgm:prSet presAssocID="{9BB37CB6-5973-423E-BA12-AFEBC75C1ECD}" presName="gear3srcNode" presStyleLbl="node1" presStyleIdx="2" presStyleCnt="3"/>
      <dgm:spPr/>
      <dgm:t>
        <a:bodyPr/>
        <a:lstStyle/>
        <a:p>
          <a:endParaRPr lang="en-US"/>
        </a:p>
      </dgm:t>
    </dgm:pt>
    <dgm:pt modelId="{3CF8114A-B5F3-4ECE-BED1-C3ADA6EBBE07}" type="pres">
      <dgm:prSet presAssocID="{9BB37CB6-5973-423E-BA12-AFEBC75C1ECD}" presName="gear3dstNode" presStyleLbl="node1" presStyleIdx="2" presStyleCnt="3"/>
      <dgm:spPr/>
      <dgm:t>
        <a:bodyPr/>
        <a:lstStyle/>
        <a:p>
          <a:endParaRPr lang="en-US"/>
        </a:p>
      </dgm:t>
    </dgm:pt>
    <dgm:pt modelId="{7F1420CC-1436-466D-9D2B-46F6589607D6}" type="pres">
      <dgm:prSet presAssocID="{13E1D02A-04E8-4DE3-A6CB-46B28BC0B2B8}" presName="connector1" presStyleLbl="sibTrans2D1" presStyleIdx="0" presStyleCnt="3" custLinFactNeighborX="-1941" custLinFactNeighborY="-4656"/>
      <dgm:spPr/>
      <dgm:t>
        <a:bodyPr/>
        <a:lstStyle/>
        <a:p>
          <a:endParaRPr lang="en-US"/>
        </a:p>
      </dgm:t>
    </dgm:pt>
    <dgm:pt modelId="{BFB01BF6-BD6A-46E9-885E-82909B7BA348}" type="pres">
      <dgm:prSet presAssocID="{1EE533BB-A44A-409F-BDA6-43530996BC11}" presName="connector2" presStyleLbl="sibTrans2D1" presStyleIdx="1" presStyleCnt="3" custLinFactNeighborX="-29833" custLinFactNeighborY="20355"/>
      <dgm:spPr/>
      <dgm:t>
        <a:bodyPr/>
        <a:lstStyle/>
        <a:p>
          <a:endParaRPr lang="en-US"/>
        </a:p>
      </dgm:t>
    </dgm:pt>
    <dgm:pt modelId="{C11CEC1D-E2EB-4AE5-9015-73CC9299EE35}" type="pres">
      <dgm:prSet presAssocID="{5793C49B-C5E8-4B7C-B1C4-8756FD426A43}" presName="connector3" presStyleLbl="sibTrans2D1" presStyleIdx="2" presStyleCnt="3" custAng="8015313" custLinFactNeighborX="9406"/>
      <dgm:spPr/>
      <dgm:t>
        <a:bodyPr/>
        <a:lstStyle/>
        <a:p>
          <a:endParaRPr lang="en-US"/>
        </a:p>
      </dgm:t>
    </dgm:pt>
  </dgm:ptLst>
  <dgm:cxnLst>
    <dgm:cxn modelId="{1EFF674B-31A2-44F9-A7FF-730D421C1065}" type="presOf" srcId="{B5C58934-76AB-4D50-83EA-419E15258C18}" destId="{9A2F1769-E77D-4D0A-A5BD-B0A9F044D0D6}" srcOrd="1" destOrd="0" presId="urn:microsoft.com/office/officeart/2005/8/layout/gear1"/>
    <dgm:cxn modelId="{E31F18A4-4FAE-4A8B-BD0C-AF5D83B10BC3}" type="presOf" srcId="{D25BC1B2-905F-4554-98F0-B67F2C23F519}" destId="{78A6792F-18DE-425C-A2B0-9018ED540C50}" srcOrd="0" destOrd="0" presId="urn:microsoft.com/office/officeart/2005/8/layout/gear1"/>
    <dgm:cxn modelId="{3E38ECB6-91B1-49FD-9E02-C2E86D95112E}" srcId="{D25BC1B2-905F-4554-98F0-B67F2C23F519}" destId="{9BB37CB6-5973-423E-BA12-AFEBC75C1ECD}" srcOrd="2" destOrd="0" parTransId="{0535E129-C189-4799-9054-0224B9B44496}" sibTransId="{5793C49B-C5E8-4B7C-B1C4-8756FD426A43}"/>
    <dgm:cxn modelId="{79D4A697-1A77-40E0-9BDE-F306F50BC386}" type="presOf" srcId="{B5C58934-76AB-4D50-83EA-419E15258C18}" destId="{1CC8706E-6527-430A-BECD-60AEACCB8F2B}" srcOrd="2" destOrd="0" presId="urn:microsoft.com/office/officeart/2005/8/layout/gear1"/>
    <dgm:cxn modelId="{9C85A8E9-CC2F-449D-9273-33283DD59344}" srcId="{D25BC1B2-905F-4554-98F0-B67F2C23F519}" destId="{B5C58934-76AB-4D50-83EA-419E15258C18}" srcOrd="0" destOrd="0" parTransId="{FCB3583E-3D1A-471E-A8A6-3D610C0FF737}" sibTransId="{13E1D02A-04E8-4DE3-A6CB-46B28BC0B2B8}"/>
    <dgm:cxn modelId="{C247318B-CD5A-4AE2-A938-19E2C0F5C7C6}" type="presOf" srcId="{B5C58934-76AB-4D50-83EA-419E15258C18}" destId="{30480E0A-B13B-443D-B772-4E6BF65281E5}" srcOrd="0" destOrd="0" presId="urn:microsoft.com/office/officeart/2005/8/layout/gear1"/>
    <dgm:cxn modelId="{A2EBD9EA-E2AA-4E34-A6F3-EA84BA946E19}" srcId="{D25BC1B2-905F-4554-98F0-B67F2C23F519}" destId="{061A7EC4-4D12-4AC3-BB62-8B7815045E27}" srcOrd="1" destOrd="0" parTransId="{3A3154CE-3F12-4E6B-8D0D-DBE45E10962D}" sibTransId="{1EE533BB-A44A-409F-BDA6-43530996BC11}"/>
    <dgm:cxn modelId="{F4C96FE6-A6E7-4510-9624-2BE2C605751A}" type="presOf" srcId="{061A7EC4-4D12-4AC3-BB62-8B7815045E27}" destId="{796E9460-669A-4DB5-93C4-86227CE15A50}" srcOrd="1" destOrd="0" presId="urn:microsoft.com/office/officeart/2005/8/layout/gear1"/>
    <dgm:cxn modelId="{2FB2C0F4-334C-4433-8A64-DE1B13A81DE9}" type="presOf" srcId="{061A7EC4-4D12-4AC3-BB62-8B7815045E27}" destId="{3DCA80F8-DA03-42F1-9C26-2CCEE1D889EB}" srcOrd="2" destOrd="0" presId="urn:microsoft.com/office/officeart/2005/8/layout/gear1"/>
    <dgm:cxn modelId="{9E8B9C2E-D17E-4959-9F23-357B16394B04}" type="presOf" srcId="{13E1D02A-04E8-4DE3-A6CB-46B28BC0B2B8}" destId="{7F1420CC-1436-466D-9D2B-46F6589607D6}" srcOrd="0" destOrd="0" presId="urn:microsoft.com/office/officeart/2005/8/layout/gear1"/>
    <dgm:cxn modelId="{F4A9F56D-CCD0-4358-894B-E15474AFC9A6}" type="presOf" srcId="{9BB37CB6-5973-423E-BA12-AFEBC75C1ECD}" destId="{3CF8114A-B5F3-4ECE-BED1-C3ADA6EBBE07}" srcOrd="3" destOrd="0" presId="urn:microsoft.com/office/officeart/2005/8/layout/gear1"/>
    <dgm:cxn modelId="{CF8BB255-75D6-406D-8EB9-E91C61DE5026}" type="presOf" srcId="{5793C49B-C5E8-4B7C-B1C4-8756FD426A43}" destId="{C11CEC1D-E2EB-4AE5-9015-73CC9299EE35}" srcOrd="0" destOrd="0" presId="urn:microsoft.com/office/officeart/2005/8/layout/gear1"/>
    <dgm:cxn modelId="{45A82C4C-7B14-4491-ABF4-2901C6D3A765}" type="presOf" srcId="{061A7EC4-4D12-4AC3-BB62-8B7815045E27}" destId="{37BEE7E6-E4B0-4CFB-9443-360E3888DD0C}" srcOrd="0" destOrd="0" presId="urn:microsoft.com/office/officeart/2005/8/layout/gear1"/>
    <dgm:cxn modelId="{51560403-D555-48E3-8B06-7366C5B6A15E}" type="presOf" srcId="{9BB37CB6-5973-423E-BA12-AFEBC75C1ECD}" destId="{877503B4-7C91-4CC4-9856-042691B9DCC2}" srcOrd="0" destOrd="0" presId="urn:microsoft.com/office/officeart/2005/8/layout/gear1"/>
    <dgm:cxn modelId="{3C5B3176-9767-490B-AF5C-EF2400DDEC21}" type="presOf" srcId="{9BB37CB6-5973-423E-BA12-AFEBC75C1ECD}" destId="{933788A9-0F5A-4EA8-A239-67EE7F43B5CF}" srcOrd="2" destOrd="0" presId="urn:microsoft.com/office/officeart/2005/8/layout/gear1"/>
    <dgm:cxn modelId="{60054D24-6A06-4DE2-96FA-53B8FC400AFD}" type="presOf" srcId="{1EE533BB-A44A-409F-BDA6-43530996BC11}" destId="{BFB01BF6-BD6A-46E9-885E-82909B7BA348}" srcOrd="0" destOrd="0" presId="urn:microsoft.com/office/officeart/2005/8/layout/gear1"/>
    <dgm:cxn modelId="{184C4B87-C668-4676-AEC6-F548949A7D16}" type="presOf" srcId="{9BB37CB6-5973-423E-BA12-AFEBC75C1ECD}" destId="{15EBCB90-33E7-46A4-918B-2975F7936EF9}" srcOrd="1" destOrd="0" presId="urn:microsoft.com/office/officeart/2005/8/layout/gear1"/>
    <dgm:cxn modelId="{BAEF601C-3360-4F76-BA8C-30538CF2C3FE}" type="presParOf" srcId="{78A6792F-18DE-425C-A2B0-9018ED540C50}" destId="{30480E0A-B13B-443D-B772-4E6BF65281E5}" srcOrd="0" destOrd="0" presId="urn:microsoft.com/office/officeart/2005/8/layout/gear1"/>
    <dgm:cxn modelId="{5C7C1902-1E17-4C7C-8572-2A1E476CC2E3}" type="presParOf" srcId="{78A6792F-18DE-425C-A2B0-9018ED540C50}" destId="{9A2F1769-E77D-4D0A-A5BD-B0A9F044D0D6}" srcOrd="1" destOrd="0" presId="urn:microsoft.com/office/officeart/2005/8/layout/gear1"/>
    <dgm:cxn modelId="{2C9D213E-4B57-44AE-AECA-5B10AE6F0050}" type="presParOf" srcId="{78A6792F-18DE-425C-A2B0-9018ED540C50}" destId="{1CC8706E-6527-430A-BECD-60AEACCB8F2B}" srcOrd="2" destOrd="0" presId="urn:microsoft.com/office/officeart/2005/8/layout/gear1"/>
    <dgm:cxn modelId="{D290BC59-4B59-4B22-AF91-F90E2BBC92CD}" type="presParOf" srcId="{78A6792F-18DE-425C-A2B0-9018ED540C50}" destId="{37BEE7E6-E4B0-4CFB-9443-360E3888DD0C}" srcOrd="3" destOrd="0" presId="urn:microsoft.com/office/officeart/2005/8/layout/gear1"/>
    <dgm:cxn modelId="{E8D0471D-BA97-495E-9000-721A853283BA}" type="presParOf" srcId="{78A6792F-18DE-425C-A2B0-9018ED540C50}" destId="{796E9460-669A-4DB5-93C4-86227CE15A50}" srcOrd="4" destOrd="0" presId="urn:microsoft.com/office/officeart/2005/8/layout/gear1"/>
    <dgm:cxn modelId="{B176A9F9-4A3B-4A99-8BF9-CD133ADAEAA0}" type="presParOf" srcId="{78A6792F-18DE-425C-A2B0-9018ED540C50}" destId="{3DCA80F8-DA03-42F1-9C26-2CCEE1D889EB}" srcOrd="5" destOrd="0" presId="urn:microsoft.com/office/officeart/2005/8/layout/gear1"/>
    <dgm:cxn modelId="{4CB1007C-2D5B-416B-84A4-F71CFC4FC714}" type="presParOf" srcId="{78A6792F-18DE-425C-A2B0-9018ED540C50}" destId="{877503B4-7C91-4CC4-9856-042691B9DCC2}" srcOrd="6" destOrd="0" presId="urn:microsoft.com/office/officeart/2005/8/layout/gear1"/>
    <dgm:cxn modelId="{1CEE1BA7-B931-442C-9C37-0527FEC9B438}" type="presParOf" srcId="{78A6792F-18DE-425C-A2B0-9018ED540C50}" destId="{15EBCB90-33E7-46A4-918B-2975F7936EF9}" srcOrd="7" destOrd="0" presId="urn:microsoft.com/office/officeart/2005/8/layout/gear1"/>
    <dgm:cxn modelId="{199F2206-9806-4007-BC50-F2AA5EF76882}" type="presParOf" srcId="{78A6792F-18DE-425C-A2B0-9018ED540C50}" destId="{933788A9-0F5A-4EA8-A239-67EE7F43B5CF}" srcOrd="8" destOrd="0" presId="urn:microsoft.com/office/officeart/2005/8/layout/gear1"/>
    <dgm:cxn modelId="{70D77C11-D83E-4990-B2A1-5993DC508B14}" type="presParOf" srcId="{78A6792F-18DE-425C-A2B0-9018ED540C50}" destId="{3CF8114A-B5F3-4ECE-BED1-C3ADA6EBBE07}" srcOrd="9" destOrd="0" presId="urn:microsoft.com/office/officeart/2005/8/layout/gear1"/>
    <dgm:cxn modelId="{B43B25AB-BF27-4212-8B22-C1686E982191}" type="presParOf" srcId="{78A6792F-18DE-425C-A2B0-9018ED540C50}" destId="{7F1420CC-1436-466D-9D2B-46F6589607D6}" srcOrd="10" destOrd="0" presId="urn:microsoft.com/office/officeart/2005/8/layout/gear1"/>
    <dgm:cxn modelId="{07577BB7-D3C4-4C6F-B768-B5CA996106C0}" type="presParOf" srcId="{78A6792F-18DE-425C-A2B0-9018ED540C50}" destId="{BFB01BF6-BD6A-46E9-885E-82909B7BA348}" srcOrd="11" destOrd="0" presId="urn:microsoft.com/office/officeart/2005/8/layout/gear1"/>
    <dgm:cxn modelId="{4E3E9070-5EDE-42B7-BDC9-B558EB594D74}" type="presParOf" srcId="{78A6792F-18DE-425C-A2B0-9018ED540C50}" destId="{C11CEC1D-E2EB-4AE5-9015-73CC9299EE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A15AA-6EEC-4FD9-8B45-DE2BBE1091D9}" type="doc">
      <dgm:prSet loTypeId="urn:microsoft.com/office/officeart/2005/8/layout/v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78D56D6-DE2A-4EFE-8605-8E2668AFB9CC}">
      <dgm:prSet phldrT="[Text]" custT="1"/>
      <dgm:spPr>
        <a:solidFill>
          <a:srgbClr val="54ABB4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800" dirty="0"/>
            <a:t>Support the EOSC Governance structure by forming </a:t>
          </a:r>
        </a:p>
        <a:p>
          <a:pPr>
            <a:spcAft>
              <a:spcPct val="35000"/>
            </a:spcAft>
          </a:pPr>
          <a:r>
            <a:rPr lang="en-GB" sz="1800" b="1" dirty="0">
              <a:solidFill>
                <a:srgbClr val="193557"/>
              </a:solidFill>
            </a:rPr>
            <a:t>15 national OSC initiatives</a:t>
          </a:r>
          <a:r>
            <a:rPr lang="en-GB" sz="1800" dirty="0">
              <a:solidFill>
                <a:srgbClr val="193557"/>
              </a:solidFill>
            </a:rPr>
            <a:t> </a:t>
          </a:r>
          <a:r>
            <a:rPr lang="en-GB" sz="1800" dirty="0"/>
            <a:t>in partner countries </a:t>
          </a:r>
          <a:endParaRPr lang="en-US" sz="1800" dirty="0"/>
        </a:p>
      </dgm:t>
    </dgm:pt>
    <dgm:pt modelId="{E3CF5FA7-EC18-4320-8143-E8B383329CEA}" type="parTrans" cxnId="{01C7A485-98F7-43C4-B1D8-200CC017AD70}">
      <dgm:prSet/>
      <dgm:spPr/>
      <dgm:t>
        <a:bodyPr/>
        <a:lstStyle/>
        <a:p>
          <a:endParaRPr lang="en-US"/>
        </a:p>
      </dgm:t>
    </dgm:pt>
    <dgm:pt modelId="{75007657-70C4-4CB4-865C-95237264C011}" type="sibTrans" cxnId="{01C7A485-98F7-43C4-B1D8-200CC017AD70}">
      <dgm:prSet/>
      <dgm:spPr/>
      <dgm:t>
        <a:bodyPr/>
        <a:lstStyle/>
        <a:p>
          <a:endParaRPr lang="en-US"/>
        </a:p>
      </dgm:t>
    </dgm:pt>
    <dgm:pt modelId="{74F09090-55F2-489B-84F6-5B47A305FED6}">
      <dgm:prSet phldrT="[Text]" custT="1"/>
      <dgm:spPr>
        <a:solidFill>
          <a:srgbClr val="7CBAC2"/>
        </a:solidFill>
      </dgm:spPr>
      <dgm:t>
        <a:bodyPr/>
        <a:lstStyle/>
        <a:p>
          <a:r>
            <a:rPr lang="en-US" sz="1800" dirty="0"/>
            <a:t>Support the building of sustainable </a:t>
          </a:r>
          <a:r>
            <a:rPr lang="en-US" sz="1800" b="1" dirty="0">
              <a:solidFill>
                <a:srgbClr val="3875BF"/>
              </a:solidFill>
            </a:rPr>
            <a:t>pan-European EOSC </a:t>
          </a:r>
          <a:r>
            <a:rPr lang="en-US" sz="1800" dirty="0"/>
            <a:t>governance by engaging the national initiatives</a:t>
          </a:r>
        </a:p>
      </dgm:t>
    </dgm:pt>
    <dgm:pt modelId="{75C262B1-8F84-41B6-B3BB-CEA1CF01D204}" type="parTrans" cxnId="{60C788B8-4F7F-45CE-8B18-551F209BD44E}">
      <dgm:prSet/>
      <dgm:spPr/>
      <dgm:t>
        <a:bodyPr/>
        <a:lstStyle/>
        <a:p>
          <a:endParaRPr lang="en-US"/>
        </a:p>
      </dgm:t>
    </dgm:pt>
    <dgm:pt modelId="{DF0FD54D-BBF1-4427-88FE-4DC767B4E822}" type="sibTrans" cxnId="{60C788B8-4F7F-45CE-8B18-551F209BD44E}">
      <dgm:prSet/>
      <dgm:spPr/>
      <dgm:t>
        <a:bodyPr/>
        <a:lstStyle/>
        <a:p>
          <a:endParaRPr lang="en-US"/>
        </a:p>
      </dgm:t>
    </dgm:pt>
    <dgm:pt modelId="{17108896-745F-4EB9-BC31-092AC8F179C2}">
      <dgm:prSet phldrT="[Text]" custT="1"/>
      <dgm:spPr/>
      <dgm:t>
        <a:bodyPr/>
        <a:lstStyle/>
        <a:p>
          <a:r>
            <a:rPr lang="en-US" sz="1800" dirty="0"/>
            <a:t>Provide </a:t>
          </a:r>
          <a:r>
            <a:rPr lang="en-US" sz="1800" b="1" dirty="0">
              <a:solidFill>
                <a:srgbClr val="3875BF"/>
              </a:solidFill>
            </a:rPr>
            <a:t>support and interface</a:t>
          </a:r>
          <a:r>
            <a:rPr lang="en-US" sz="1800" dirty="0"/>
            <a:t> to other EOSC-relevant bodies</a:t>
          </a:r>
        </a:p>
      </dgm:t>
    </dgm:pt>
    <dgm:pt modelId="{BD8C213D-F3D1-43F7-9D40-4BECD4EAE477}" type="parTrans" cxnId="{CB26B843-5210-46AE-9C1F-D9814941B70A}">
      <dgm:prSet/>
      <dgm:spPr/>
      <dgm:t>
        <a:bodyPr/>
        <a:lstStyle/>
        <a:p>
          <a:endParaRPr lang="en-US"/>
        </a:p>
      </dgm:t>
    </dgm:pt>
    <dgm:pt modelId="{C2CCCA1E-DC60-4A34-984D-2F552C30D4FE}" type="sibTrans" cxnId="{CB26B843-5210-46AE-9C1F-D9814941B70A}">
      <dgm:prSet/>
      <dgm:spPr/>
      <dgm:t>
        <a:bodyPr/>
        <a:lstStyle/>
        <a:p>
          <a:endParaRPr lang="en-US"/>
        </a:p>
      </dgm:t>
    </dgm:pt>
    <dgm:pt modelId="{B55D8ECD-8F7B-45B4-9875-21D249C94F4D}">
      <dgm:prSet phldrT="[Text]" custT="1"/>
      <dgm:spPr/>
      <dgm:t>
        <a:bodyPr/>
        <a:lstStyle/>
        <a:p>
          <a:r>
            <a:rPr lang="en-US" sz="1800" dirty="0"/>
            <a:t>Reduce </a:t>
          </a:r>
          <a:r>
            <a:rPr lang="en-US" sz="1800" b="1" dirty="0">
              <a:solidFill>
                <a:srgbClr val="3875BF"/>
              </a:solidFill>
            </a:rPr>
            <a:t>fragmentation</a:t>
          </a:r>
          <a:r>
            <a:rPr lang="en-US" sz="1800" dirty="0"/>
            <a:t> and promote federation on national level</a:t>
          </a:r>
        </a:p>
      </dgm:t>
    </dgm:pt>
    <dgm:pt modelId="{382AF747-550E-44BA-81E4-D4D329FBB016}" type="parTrans" cxnId="{9804E41D-2D1A-4587-93C2-B8A3B5E63C57}">
      <dgm:prSet/>
      <dgm:spPr/>
      <dgm:t>
        <a:bodyPr/>
        <a:lstStyle/>
        <a:p>
          <a:endParaRPr lang="en-US"/>
        </a:p>
      </dgm:t>
    </dgm:pt>
    <dgm:pt modelId="{B68F3F4B-C911-433F-B978-DE927F8B1BCB}" type="sibTrans" cxnId="{9804E41D-2D1A-4587-93C2-B8A3B5E63C57}">
      <dgm:prSet/>
      <dgm:spPr/>
      <dgm:t>
        <a:bodyPr/>
        <a:lstStyle/>
        <a:p>
          <a:endParaRPr lang="en-US"/>
        </a:p>
      </dgm:t>
    </dgm:pt>
    <dgm:pt modelId="{EE1820DF-B560-4537-8FD1-8DFC155D422E}">
      <dgm:prSet phldrT="[Text]" custT="1"/>
      <dgm:spPr/>
      <dgm:t>
        <a:bodyPr/>
        <a:lstStyle/>
        <a:p>
          <a:r>
            <a:rPr lang="en-US" sz="1800" dirty="0"/>
            <a:t>Prepare the ground for EOSC </a:t>
          </a:r>
          <a:r>
            <a:rPr lang="en-US" sz="1800" b="1" dirty="0">
              <a:solidFill>
                <a:srgbClr val="3875BF"/>
              </a:solidFill>
            </a:rPr>
            <a:t>on-boarding</a:t>
          </a:r>
        </a:p>
      </dgm:t>
    </dgm:pt>
    <dgm:pt modelId="{E9B9703A-BA50-48DD-BFA2-87FC0EB432E1}" type="sibTrans" cxnId="{4657796A-1914-4F29-86F1-D047A1E2CE34}">
      <dgm:prSet/>
      <dgm:spPr/>
      <dgm:t>
        <a:bodyPr/>
        <a:lstStyle/>
        <a:p>
          <a:endParaRPr lang="en-US"/>
        </a:p>
      </dgm:t>
    </dgm:pt>
    <dgm:pt modelId="{4E781C24-02FC-4848-9947-2394F0710C2F}" type="parTrans" cxnId="{4657796A-1914-4F29-86F1-D047A1E2CE34}">
      <dgm:prSet/>
      <dgm:spPr/>
      <dgm:t>
        <a:bodyPr/>
        <a:lstStyle/>
        <a:p>
          <a:endParaRPr lang="en-US"/>
        </a:p>
      </dgm:t>
    </dgm:pt>
    <dgm:pt modelId="{5FE00D71-0D52-4747-987F-BDD043411239}" type="pres">
      <dgm:prSet presAssocID="{632A15AA-6EEC-4FD9-8B45-DE2BBE1091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EC240-466C-438E-B277-321993401141}" type="pres">
      <dgm:prSet presAssocID="{978D56D6-DE2A-4EFE-8605-8E2668AFB9CC}" presName="composite" presStyleCnt="0"/>
      <dgm:spPr/>
    </dgm:pt>
    <dgm:pt modelId="{1CA6F35E-E9CA-452B-824B-51E48D332120}" type="pres">
      <dgm:prSet presAssocID="{978D56D6-DE2A-4EFE-8605-8E2668AFB9CC}" presName="imgShp" presStyleLbl="fgImgPlace1" presStyleIdx="0" presStyleCnt="5"/>
      <dgm:spPr/>
    </dgm:pt>
    <dgm:pt modelId="{131620DA-B236-48FB-B656-F03D76F96832}" type="pres">
      <dgm:prSet presAssocID="{978D56D6-DE2A-4EFE-8605-8E2668AFB9C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7876E-9AA7-45A8-B792-583C403E57C9}" type="pres">
      <dgm:prSet presAssocID="{75007657-70C4-4CB4-865C-95237264C011}" presName="spacing" presStyleCnt="0"/>
      <dgm:spPr/>
    </dgm:pt>
    <dgm:pt modelId="{8859AF84-2E63-440E-A1C5-5B0800013395}" type="pres">
      <dgm:prSet presAssocID="{74F09090-55F2-489B-84F6-5B47A305FED6}" presName="composite" presStyleCnt="0"/>
      <dgm:spPr/>
    </dgm:pt>
    <dgm:pt modelId="{17A5EE99-E719-4955-891E-B2704DE95B6C}" type="pres">
      <dgm:prSet presAssocID="{74F09090-55F2-489B-84F6-5B47A305FED6}" presName="imgShp" presStyleLbl="fgImgPlace1" presStyleIdx="1" presStyleCnt="5"/>
      <dgm:spPr/>
    </dgm:pt>
    <dgm:pt modelId="{CEE99A05-CAB1-444F-AE29-A171DFA1EA8C}" type="pres">
      <dgm:prSet presAssocID="{74F09090-55F2-489B-84F6-5B47A305FED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31F34-B017-4FDA-B10B-F94A67DA10A9}" type="pres">
      <dgm:prSet presAssocID="{DF0FD54D-BBF1-4427-88FE-4DC767B4E822}" presName="spacing" presStyleCnt="0"/>
      <dgm:spPr/>
    </dgm:pt>
    <dgm:pt modelId="{AA598679-FC68-4B41-B601-EBA5AB6A7D16}" type="pres">
      <dgm:prSet presAssocID="{17108896-745F-4EB9-BC31-092AC8F179C2}" presName="composite" presStyleCnt="0"/>
      <dgm:spPr/>
    </dgm:pt>
    <dgm:pt modelId="{022B00D0-F13B-4ADA-B9DD-9174AE4B745A}" type="pres">
      <dgm:prSet presAssocID="{17108896-745F-4EB9-BC31-092AC8F179C2}" presName="imgShp" presStyleLbl="fgImgPlace1" presStyleIdx="2" presStyleCnt="5"/>
      <dgm:spPr/>
    </dgm:pt>
    <dgm:pt modelId="{9546FB05-6DAD-48A5-B85F-76AA6D4BF3C4}" type="pres">
      <dgm:prSet presAssocID="{17108896-745F-4EB9-BC31-092AC8F179C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967A3-D5B7-4B9C-86EE-DEEF76FD922A}" type="pres">
      <dgm:prSet presAssocID="{C2CCCA1E-DC60-4A34-984D-2F552C30D4FE}" presName="spacing" presStyleCnt="0"/>
      <dgm:spPr/>
    </dgm:pt>
    <dgm:pt modelId="{6E76254B-9C92-461F-983F-54A550F931B1}" type="pres">
      <dgm:prSet presAssocID="{B55D8ECD-8F7B-45B4-9875-21D249C94F4D}" presName="composite" presStyleCnt="0"/>
      <dgm:spPr/>
    </dgm:pt>
    <dgm:pt modelId="{FC2D7A7B-9F46-482F-8BAB-DA176B7B5F55}" type="pres">
      <dgm:prSet presAssocID="{B55D8ECD-8F7B-45B4-9875-21D249C94F4D}" presName="imgShp" presStyleLbl="fgImgPlace1" presStyleIdx="3" presStyleCnt="5"/>
      <dgm:spPr/>
    </dgm:pt>
    <dgm:pt modelId="{75D3D1D3-5E52-4306-9FC8-82A642D906C3}" type="pres">
      <dgm:prSet presAssocID="{B55D8ECD-8F7B-45B4-9875-21D249C94F4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AA7EA-3568-49FF-BF86-33296DFE171F}" type="pres">
      <dgm:prSet presAssocID="{B68F3F4B-C911-433F-B978-DE927F8B1BCB}" presName="spacing" presStyleCnt="0"/>
      <dgm:spPr/>
    </dgm:pt>
    <dgm:pt modelId="{B2CA7182-F21D-4D02-B139-948B9F374553}" type="pres">
      <dgm:prSet presAssocID="{EE1820DF-B560-4537-8FD1-8DFC155D422E}" presName="composite" presStyleCnt="0"/>
      <dgm:spPr/>
    </dgm:pt>
    <dgm:pt modelId="{137BFCFB-C84B-45E7-8133-D3F52E24B4AE}" type="pres">
      <dgm:prSet presAssocID="{EE1820DF-B560-4537-8FD1-8DFC155D422E}" presName="imgShp" presStyleLbl="fgImgPlace1" presStyleIdx="4" presStyleCnt="5"/>
      <dgm:spPr/>
    </dgm:pt>
    <dgm:pt modelId="{FBCC5911-9853-4597-902D-6E50A9224F88}" type="pres">
      <dgm:prSet presAssocID="{EE1820DF-B560-4537-8FD1-8DFC155D422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E5B4E-071E-430B-9487-1A48C91C1630}" type="presOf" srcId="{74F09090-55F2-489B-84F6-5B47A305FED6}" destId="{CEE99A05-CAB1-444F-AE29-A171DFA1EA8C}" srcOrd="0" destOrd="0" presId="urn:microsoft.com/office/officeart/2005/8/layout/vList3"/>
    <dgm:cxn modelId="{9804E41D-2D1A-4587-93C2-B8A3B5E63C57}" srcId="{632A15AA-6EEC-4FD9-8B45-DE2BBE1091D9}" destId="{B55D8ECD-8F7B-45B4-9875-21D249C94F4D}" srcOrd="3" destOrd="0" parTransId="{382AF747-550E-44BA-81E4-D4D329FBB016}" sibTransId="{B68F3F4B-C911-433F-B978-DE927F8B1BCB}"/>
    <dgm:cxn modelId="{2D30C08F-F338-451E-AC4B-8AAB7F963EFF}" type="presOf" srcId="{978D56D6-DE2A-4EFE-8605-8E2668AFB9CC}" destId="{131620DA-B236-48FB-B656-F03D76F96832}" srcOrd="0" destOrd="0" presId="urn:microsoft.com/office/officeart/2005/8/layout/vList3"/>
    <dgm:cxn modelId="{60C788B8-4F7F-45CE-8B18-551F209BD44E}" srcId="{632A15AA-6EEC-4FD9-8B45-DE2BBE1091D9}" destId="{74F09090-55F2-489B-84F6-5B47A305FED6}" srcOrd="1" destOrd="0" parTransId="{75C262B1-8F84-41B6-B3BB-CEA1CF01D204}" sibTransId="{DF0FD54D-BBF1-4427-88FE-4DC767B4E822}"/>
    <dgm:cxn modelId="{CB26B843-5210-46AE-9C1F-D9814941B70A}" srcId="{632A15AA-6EEC-4FD9-8B45-DE2BBE1091D9}" destId="{17108896-745F-4EB9-BC31-092AC8F179C2}" srcOrd="2" destOrd="0" parTransId="{BD8C213D-F3D1-43F7-9D40-4BECD4EAE477}" sibTransId="{C2CCCA1E-DC60-4A34-984D-2F552C30D4FE}"/>
    <dgm:cxn modelId="{2A1E5D05-D2A5-464C-84EC-E232F389F288}" type="presOf" srcId="{B55D8ECD-8F7B-45B4-9875-21D249C94F4D}" destId="{75D3D1D3-5E52-4306-9FC8-82A642D906C3}" srcOrd="0" destOrd="0" presId="urn:microsoft.com/office/officeart/2005/8/layout/vList3"/>
    <dgm:cxn modelId="{01C7A485-98F7-43C4-B1D8-200CC017AD70}" srcId="{632A15AA-6EEC-4FD9-8B45-DE2BBE1091D9}" destId="{978D56D6-DE2A-4EFE-8605-8E2668AFB9CC}" srcOrd="0" destOrd="0" parTransId="{E3CF5FA7-EC18-4320-8143-E8B383329CEA}" sibTransId="{75007657-70C4-4CB4-865C-95237264C011}"/>
    <dgm:cxn modelId="{9E2096B7-E394-4D44-B067-27C14A12AB96}" type="presOf" srcId="{632A15AA-6EEC-4FD9-8B45-DE2BBE1091D9}" destId="{5FE00D71-0D52-4747-987F-BDD043411239}" srcOrd="0" destOrd="0" presId="urn:microsoft.com/office/officeart/2005/8/layout/vList3"/>
    <dgm:cxn modelId="{FC6AAA4D-987C-47E2-B31E-D72969465273}" type="presOf" srcId="{EE1820DF-B560-4537-8FD1-8DFC155D422E}" destId="{FBCC5911-9853-4597-902D-6E50A9224F88}" srcOrd="0" destOrd="0" presId="urn:microsoft.com/office/officeart/2005/8/layout/vList3"/>
    <dgm:cxn modelId="{4657796A-1914-4F29-86F1-D047A1E2CE34}" srcId="{632A15AA-6EEC-4FD9-8B45-DE2BBE1091D9}" destId="{EE1820DF-B560-4537-8FD1-8DFC155D422E}" srcOrd="4" destOrd="0" parTransId="{4E781C24-02FC-4848-9947-2394F0710C2F}" sibTransId="{E9B9703A-BA50-48DD-BFA2-87FC0EB432E1}"/>
    <dgm:cxn modelId="{ED90FA0C-51FA-44B5-8CC6-C9A873252A0E}" type="presOf" srcId="{17108896-745F-4EB9-BC31-092AC8F179C2}" destId="{9546FB05-6DAD-48A5-B85F-76AA6D4BF3C4}" srcOrd="0" destOrd="0" presId="urn:microsoft.com/office/officeart/2005/8/layout/vList3"/>
    <dgm:cxn modelId="{506ED7C9-7476-4231-852B-3C48A2FA3DE1}" type="presParOf" srcId="{5FE00D71-0D52-4747-987F-BDD043411239}" destId="{CBCEC240-466C-438E-B277-321993401141}" srcOrd="0" destOrd="0" presId="urn:microsoft.com/office/officeart/2005/8/layout/vList3"/>
    <dgm:cxn modelId="{AEB2DE82-CE98-477F-A836-0FFEBC77D3A0}" type="presParOf" srcId="{CBCEC240-466C-438E-B277-321993401141}" destId="{1CA6F35E-E9CA-452B-824B-51E48D332120}" srcOrd="0" destOrd="0" presId="urn:microsoft.com/office/officeart/2005/8/layout/vList3"/>
    <dgm:cxn modelId="{9DF835C4-0EFB-4CC6-ABC0-A2C78C81C3AA}" type="presParOf" srcId="{CBCEC240-466C-438E-B277-321993401141}" destId="{131620DA-B236-48FB-B656-F03D76F96832}" srcOrd="1" destOrd="0" presId="urn:microsoft.com/office/officeart/2005/8/layout/vList3"/>
    <dgm:cxn modelId="{AB8AAD8A-93B6-48B5-B8B3-26F9FF7D2A70}" type="presParOf" srcId="{5FE00D71-0D52-4747-987F-BDD043411239}" destId="{9C67876E-9AA7-45A8-B792-583C403E57C9}" srcOrd="1" destOrd="0" presId="urn:microsoft.com/office/officeart/2005/8/layout/vList3"/>
    <dgm:cxn modelId="{9C0B91D9-520B-48FF-B763-DABA06D2276E}" type="presParOf" srcId="{5FE00D71-0D52-4747-987F-BDD043411239}" destId="{8859AF84-2E63-440E-A1C5-5B0800013395}" srcOrd="2" destOrd="0" presId="urn:microsoft.com/office/officeart/2005/8/layout/vList3"/>
    <dgm:cxn modelId="{9BAC2D31-A6D8-46E5-9BC7-585B94F314F6}" type="presParOf" srcId="{8859AF84-2E63-440E-A1C5-5B0800013395}" destId="{17A5EE99-E719-4955-891E-B2704DE95B6C}" srcOrd="0" destOrd="0" presId="urn:microsoft.com/office/officeart/2005/8/layout/vList3"/>
    <dgm:cxn modelId="{2D99FFC2-7B01-48DC-A882-B73FBA827D0B}" type="presParOf" srcId="{8859AF84-2E63-440E-A1C5-5B0800013395}" destId="{CEE99A05-CAB1-444F-AE29-A171DFA1EA8C}" srcOrd="1" destOrd="0" presId="urn:microsoft.com/office/officeart/2005/8/layout/vList3"/>
    <dgm:cxn modelId="{6170B035-2A56-4DD9-B7F4-58C5E5229377}" type="presParOf" srcId="{5FE00D71-0D52-4747-987F-BDD043411239}" destId="{78F31F34-B017-4FDA-B10B-F94A67DA10A9}" srcOrd="3" destOrd="0" presId="urn:microsoft.com/office/officeart/2005/8/layout/vList3"/>
    <dgm:cxn modelId="{5D1A6B15-C9CF-4D86-A6A1-842AC9C9821A}" type="presParOf" srcId="{5FE00D71-0D52-4747-987F-BDD043411239}" destId="{AA598679-FC68-4B41-B601-EBA5AB6A7D16}" srcOrd="4" destOrd="0" presId="urn:microsoft.com/office/officeart/2005/8/layout/vList3"/>
    <dgm:cxn modelId="{B60A1936-E849-4273-B572-AE8448A48BB0}" type="presParOf" srcId="{AA598679-FC68-4B41-B601-EBA5AB6A7D16}" destId="{022B00D0-F13B-4ADA-B9DD-9174AE4B745A}" srcOrd="0" destOrd="0" presId="urn:microsoft.com/office/officeart/2005/8/layout/vList3"/>
    <dgm:cxn modelId="{6E211DD3-3A0C-4742-97E2-D0258F72CD1A}" type="presParOf" srcId="{AA598679-FC68-4B41-B601-EBA5AB6A7D16}" destId="{9546FB05-6DAD-48A5-B85F-76AA6D4BF3C4}" srcOrd="1" destOrd="0" presId="urn:microsoft.com/office/officeart/2005/8/layout/vList3"/>
    <dgm:cxn modelId="{8E00FB66-F9FB-42EA-8F03-641AECAC7E7F}" type="presParOf" srcId="{5FE00D71-0D52-4747-987F-BDD043411239}" destId="{40B967A3-D5B7-4B9C-86EE-DEEF76FD922A}" srcOrd="5" destOrd="0" presId="urn:microsoft.com/office/officeart/2005/8/layout/vList3"/>
    <dgm:cxn modelId="{A998D3A0-E4BD-4C9D-8C55-930FBEA59166}" type="presParOf" srcId="{5FE00D71-0D52-4747-987F-BDD043411239}" destId="{6E76254B-9C92-461F-983F-54A550F931B1}" srcOrd="6" destOrd="0" presId="urn:microsoft.com/office/officeart/2005/8/layout/vList3"/>
    <dgm:cxn modelId="{8D007DB6-C27A-4F6C-9979-02E85C9FCDDD}" type="presParOf" srcId="{6E76254B-9C92-461F-983F-54A550F931B1}" destId="{FC2D7A7B-9F46-482F-8BAB-DA176B7B5F55}" srcOrd="0" destOrd="0" presId="urn:microsoft.com/office/officeart/2005/8/layout/vList3"/>
    <dgm:cxn modelId="{E1AA35F4-3D26-40DF-B671-BB93F74BD258}" type="presParOf" srcId="{6E76254B-9C92-461F-983F-54A550F931B1}" destId="{75D3D1D3-5E52-4306-9FC8-82A642D906C3}" srcOrd="1" destOrd="0" presId="urn:microsoft.com/office/officeart/2005/8/layout/vList3"/>
    <dgm:cxn modelId="{2443A306-86F5-49ED-BCE3-8CBC0197266F}" type="presParOf" srcId="{5FE00D71-0D52-4747-987F-BDD043411239}" destId="{553AA7EA-3568-49FF-BF86-33296DFE171F}" srcOrd="7" destOrd="0" presId="urn:microsoft.com/office/officeart/2005/8/layout/vList3"/>
    <dgm:cxn modelId="{FD94E3F5-D95C-488B-850A-220AA31583CD}" type="presParOf" srcId="{5FE00D71-0D52-4747-987F-BDD043411239}" destId="{B2CA7182-F21D-4D02-B139-948B9F374553}" srcOrd="8" destOrd="0" presId="urn:microsoft.com/office/officeart/2005/8/layout/vList3"/>
    <dgm:cxn modelId="{0F48DE4C-384B-4925-A4F6-D11EAA7B938F}" type="presParOf" srcId="{B2CA7182-F21D-4D02-B139-948B9F374553}" destId="{137BFCFB-C84B-45E7-8133-D3F52E24B4AE}" srcOrd="0" destOrd="0" presId="urn:microsoft.com/office/officeart/2005/8/layout/vList3"/>
    <dgm:cxn modelId="{CD81F9F9-ECF6-4DDD-98F4-954F3E0778A9}" type="presParOf" srcId="{B2CA7182-F21D-4D02-B139-948B9F374553}" destId="{FBCC5911-9853-4597-902D-6E50A9224F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FF3CCB-4227-4F01-948F-80866E11A66D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9C61235-1B99-4538-B4B8-0EF8616EC22D}">
      <dgm:prSet phldrT="[Text]" custT="1"/>
      <dgm:spPr/>
      <dgm:t>
        <a:bodyPr/>
        <a:lstStyle/>
        <a:p>
          <a:r>
            <a:rPr lang="en-US" sz="2800" dirty="0"/>
            <a:t>Scope</a:t>
          </a:r>
          <a:endParaRPr lang="el-GR" sz="2800" dirty="0"/>
        </a:p>
      </dgm:t>
    </dgm:pt>
    <dgm:pt modelId="{E29B5CD8-689F-4B18-A1CF-AD54F86B0960}" type="parTrans" cxnId="{03A282F5-23AC-4A0D-BB2D-1B51B4FA374A}">
      <dgm:prSet/>
      <dgm:spPr/>
      <dgm:t>
        <a:bodyPr/>
        <a:lstStyle/>
        <a:p>
          <a:endParaRPr lang="el-GR"/>
        </a:p>
      </dgm:t>
    </dgm:pt>
    <dgm:pt modelId="{32194EA6-2922-4D1D-B617-844058CAFA8A}" type="sibTrans" cxnId="{03A282F5-23AC-4A0D-BB2D-1B51B4FA374A}">
      <dgm:prSet/>
      <dgm:spPr/>
      <dgm:t>
        <a:bodyPr/>
        <a:lstStyle/>
        <a:p>
          <a:endParaRPr lang="el-GR"/>
        </a:p>
      </dgm:t>
    </dgm:pt>
    <dgm:pt modelId="{7DA98995-F386-4E6E-A2ED-115A423618C0}">
      <dgm:prSet phldrT="[Text]" custT="1"/>
      <dgm:spPr/>
      <dgm:t>
        <a:bodyPr/>
        <a:lstStyle/>
        <a:p>
          <a:r>
            <a:rPr lang="en-US" sz="2800" dirty="0"/>
            <a:t>Outcomes</a:t>
          </a:r>
        </a:p>
      </dgm:t>
    </dgm:pt>
    <dgm:pt modelId="{CA54BD3E-0206-4B0F-8729-AC3EB51665C8}" type="parTrans" cxnId="{A125483F-098B-45EA-B972-EF4E5FD07B50}">
      <dgm:prSet/>
      <dgm:spPr/>
      <dgm:t>
        <a:bodyPr/>
        <a:lstStyle/>
        <a:p>
          <a:endParaRPr lang="el-GR"/>
        </a:p>
      </dgm:t>
    </dgm:pt>
    <dgm:pt modelId="{16816B72-C670-4002-ACA8-005BDF8CF159}" type="sibTrans" cxnId="{A125483F-098B-45EA-B972-EF4E5FD07B50}">
      <dgm:prSet/>
      <dgm:spPr/>
      <dgm:t>
        <a:bodyPr/>
        <a:lstStyle/>
        <a:p>
          <a:endParaRPr lang="el-GR"/>
        </a:p>
      </dgm:t>
    </dgm:pt>
    <dgm:pt modelId="{FC46E9E2-CDB9-4112-92A9-F0EEF1587DF5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r>
            <a:rPr lang="en-US" sz="2400" kern="1200" dirty="0"/>
            <a:t>Analysis of the incentives and rewards that can be employed to improve the uptake of ORDM and FAIR</a:t>
          </a:r>
          <a:endParaRPr lang="el-GR" sz="2400" kern="1200" dirty="0"/>
        </a:p>
      </dgm:t>
    </dgm:pt>
    <dgm:pt modelId="{C65764E5-803D-4D0D-94BB-E361A44DA85B}" type="parTrans" cxnId="{F235AE23-08D8-44A0-9EF4-72C3E41C3B37}">
      <dgm:prSet/>
      <dgm:spPr/>
      <dgm:t>
        <a:bodyPr/>
        <a:lstStyle/>
        <a:p>
          <a:endParaRPr lang="el-GR"/>
        </a:p>
      </dgm:t>
    </dgm:pt>
    <dgm:pt modelId="{1AA5853A-7D31-4F8E-8C31-01A0A67644B8}" type="sibTrans" cxnId="{F235AE23-08D8-44A0-9EF4-72C3E41C3B37}">
      <dgm:prSet/>
      <dgm:spPr/>
      <dgm:t>
        <a:bodyPr/>
        <a:lstStyle/>
        <a:p>
          <a:endParaRPr lang="el-GR"/>
        </a:p>
      </dgm:t>
    </dgm:pt>
    <dgm:pt modelId="{113C2205-31DC-4A28-9EDE-9F1D128D906D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None/>
          </a:pPr>
          <a:r>
            <a:rPr lang="en-US" sz="2400" dirty="0" smtClean="0"/>
            <a:t>Implementation and adoption of tools, standards and guidelines</a:t>
          </a:r>
          <a:endParaRPr lang="el-GR" sz="2400" dirty="0"/>
        </a:p>
      </dgm:t>
    </dgm:pt>
    <dgm:pt modelId="{2F642E70-6917-4BDD-AAF5-62450CE1882B}" type="parTrans" cxnId="{141FD715-218D-4546-9C6A-9E39DD709EDF}">
      <dgm:prSet/>
      <dgm:spPr/>
      <dgm:t>
        <a:bodyPr/>
        <a:lstStyle/>
        <a:p>
          <a:endParaRPr lang="el-GR"/>
        </a:p>
      </dgm:t>
    </dgm:pt>
    <dgm:pt modelId="{12A00FBF-4E55-4CF5-9A4C-FD1E2B1E2618}" type="sibTrans" cxnId="{141FD715-218D-4546-9C6A-9E39DD709EDF}">
      <dgm:prSet/>
      <dgm:spPr/>
      <dgm:t>
        <a:bodyPr/>
        <a:lstStyle/>
        <a:p>
          <a:endParaRPr lang="el-GR"/>
        </a:p>
      </dgm:t>
    </dgm:pt>
    <dgm:pt modelId="{954EA207-6257-4752-B91D-86597E6012F7}">
      <dgm:prSet phldrT="[Text]"/>
      <dgm:spPr/>
      <dgm:t>
        <a:bodyPr/>
        <a:lstStyle/>
        <a:p>
          <a:endParaRPr lang="el-GR" dirty="0"/>
        </a:p>
      </dgm:t>
    </dgm:pt>
    <dgm:pt modelId="{E4C24A4A-D1F7-4C46-A8DC-7D3A29E1C80B}" type="sibTrans" cxnId="{294C4BBC-B33A-44D5-91CF-6D10D6377CE6}">
      <dgm:prSet/>
      <dgm:spPr/>
      <dgm:t>
        <a:bodyPr/>
        <a:lstStyle/>
        <a:p>
          <a:endParaRPr lang="el-GR"/>
        </a:p>
      </dgm:t>
    </dgm:pt>
    <dgm:pt modelId="{41E92FF3-B21F-444F-93F0-27B99837C1FD}" type="parTrans" cxnId="{294C4BBC-B33A-44D5-91CF-6D10D6377CE6}">
      <dgm:prSet/>
      <dgm:spPr/>
      <dgm:t>
        <a:bodyPr/>
        <a:lstStyle/>
        <a:p>
          <a:endParaRPr lang="el-GR"/>
        </a:p>
      </dgm:t>
    </dgm:pt>
    <dgm:pt modelId="{17B0AD28-7835-44E3-BB96-7DDD158C0C3B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endParaRPr lang="el-GR" sz="2400" kern="1200" dirty="0"/>
        </a:p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endParaRPr lang="el-GR" sz="2400" kern="1200" dirty="0"/>
        </a:p>
      </dgm:t>
    </dgm:pt>
    <dgm:pt modelId="{2BA8F1A0-0FEF-430D-9D5D-CE05C88F1C03}" type="parTrans" cxnId="{BA802D4A-E302-4FFA-BE54-BCC7D3EDBF71}">
      <dgm:prSet/>
      <dgm:spPr/>
      <dgm:t>
        <a:bodyPr/>
        <a:lstStyle/>
        <a:p>
          <a:endParaRPr lang="el-GR"/>
        </a:p>
      </dgm:t>
    </dgm:pt>
    <dgm:pt modelId="{D2CD9693-88B2-41FD-A2A3-F35FA212601A}" type="sibTrans" cxnId="{BA802D4A-E302-4FFA-BE54-BCC7D3EDBF71}">
      <dgm:prSet/>
      <dgm:spPr/>
      <dgm:t>
        <a:bodyPr/>
        <a:lstStyle/>
        <a:p>
          <a:endParaRPr lang="el-GR"/>
        </a:p>
      </dgm:t>
    </dgm:pt>
    <dgm:pt modelId="{3C77A64E-6AF6-43B8-A0D6-7AD00D0DF70F}">
      <dgm:prSet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endParaRPr lang="el-GR" sz="2400" kern="1200" dirty="0"/>
        </a:p>
      </dgm:t>
    </dgm:pt>
    <dgm:pt modelId="{86560F2F-117A-4FB4-A710-868321C63546}" type="parTrans" cxnId="{7C5F05C2-51EE-4939-943F-0C1C9E2ACCBC}">
      <dgm:prSet/>
      <dgm:spPr/>
      <dgm:t>
        <a:bodyPr/>
        <a:lstStyle/>
        <a:p>
          <a:endParaRPr lang="el-GR"/>
        </a:p>
      </dgm:t>
    </dgm:pt>
    <dgm:pt modelId="{0994ED51-BB5B-45D3-8A70-C49BF4A78DAE}" type="sibTrans" cxnId="{7C5F05C2-51EE-4939-943F-0C1C9E2ACCBC}">
      <dgm:prSet/>
      <dgm:spPr/>
      <dgm:t>
        <a:bodyPr/>
        <a:lstStyle/>
        <a:p>
          <a:endParaRPr lang="el-GR"/>
        </a:p>
      </dgm:t>
    </dgm:pt>
    <dgm:pt modelId="{09B7F3AC-2FF2-4EDC-9A4A-ED1674F5E67E}">
      <dgm:prSet phldrT="[Text]" phldr="1"/>
      <dgm:spPr/>
      <dgm:t>
        <a:bodyPr/>
        <a:lstStyle/>
        <a:p>
          <a:endParaRPr lang="el-GR" dirty="0"/>
        </a:p>
      </dgm:t>
    </dgm:pt>
    <dgm:pt modelId="{5EAFF8D8-8994-4574-A91A-CFC676C6F4B5}" type="sibTrans" cxnId="{A8C35AFD-CA19-4CB0-BFDC-4E1DBB679AC0}">
      <dgm:prSet/>
      <dgm:spPr/>
      <dgm:t>
        <a:bodyPr/>
        <a:lstStyle/>
        <a:p>
          <a:endParaRPr lang="el-GR"/>
        </a:p>
      </dgm:t>
    </dgm:pt>
    <dgm:pt modelId="{C7960975-7C2D-4B8C-99D5-1A4CA4855A61}" type="parTrans" cxnId="{A8C35AFD-CA19-4CB0-BFDC-4E1DBB679AC0}">
      <dgm:prSet/>
      <dgm:spPr/>
      <dgm:t>
        <a:bodyPr/>
        <a:lstStyle/>
        <a:p>
          <a:endParaRPr lang="el-GR"/>
        </a:p>
      </dgm:t>
    </dgm:pt>
    <dgm:pt modelId="{148A843B-02D2-4CDE-9705-3B426C617F35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r>
            <a:rPr lang="en-US" sz="2400" kern="1200" dirty="0"/>
            <a:t>Analysis of guidelines for OS by approaching ORDM and FAIR</a:t>
          </a:r>
          <a:endParaRPr lang="el-GR" sz="2400" kern="1200" dirty="0"/>
        </a:p>
      </dgm:t>
    </dgm:pt>
    <dgm:pt modelId="{B8805327-A504-4ABB-A82C-697DED9B173D}" type="parTrans" cxnId="{009032B8-4E2A-4C0F-91E8-EF1001AE86D6}">
      <dgm:prSet/>
      <dgm:spPr/>
      <dgm:t>
        <a:bodyPr/>
        <a:lstStyle/>
        <a:p>
          <a:endParaRPr lang="el-GR"/>
        </a:p>
      </dgm:t>
    </dgm:pt>
    <dgm:pt modelId="{3D27DEBD-6EBB-4CE3-A9DD-6255A22E06D8}" type="sibTrans" cxnId="{009032B8-4E2A-4C0F-91E8-EF1001AE86D6}">
      <dgm:prSet/>
      <dgm:spPr/>
      <dgm:t>
        <a:bodyPr/>
        <a:lstStyle/>
        <a:p>
          <a:endParaRPr lang="el-GR"/>
        </a:p>
      </dgm:t>
    </dgm:pt>
    <dgm:pt modelId="{649584D0-67F0-45FE-91F8-C63D5AC01CCD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r>
            <a:rPr lang="en-US" sz="2400" kern="1200" dirty="0"/>
            <a:t>Analysis and categorization of contemporary existing tools supporting FAIR and ORDM</a:t>
          </a:r>
          <a:endParaRPr lang="el-GR" sz="2400" kern="1200" dirty="0"/>
        </a:p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endParaRPr lang="el-GR" sz="2400" kern="1200" dirty="0"/>
        </a:p>
      </dgm:t>
    </dgm:pt>
    <dgm:pt modelId="{C024D7A3-EFA3-40C7-9B12-889523450748}" type="parTrans" cxnId="{0BECAF01-63DA-4695-A180-1C169AC1740A}">
      <dgm:prSet/>
      <dgm:spPr/>
      <dgm:t>
        <a:bodyPr/>
        <a:lstStyle/>
        <a:p>
          <a:endParaRPr lang="el-GR"/>
        </a:p>
      </dgm:t>
    </dgm:pt>
    <dgm:pt modelId="{88243B2B-AE64-4284-B88F-7314D567BDC3}" type="sibTrans" cxnId="{0BECAF01-63DA-4695-A180-1C169AC1740A}">
      <dgm:prSet/>
      <dgm:spPr/>
      <dgm:t>
        <a:bodyPr/>
        <a:lstStyle/>
        <a:p>
          <a:endParaRPr lang="el-GR"/>
        </a:p>
      </dgm:t>
    </dgm:pt>
    <dgm:pt modelId="{1E86B14A-F100-4488-90C6-02877810AD3E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r>
            <a:rPr lang="en-US" sz="2400" dirty="0" smtClean="0"/>
            <a:t>Development and application of certification schemes</a:t>
          </a:r>
          <a:endParaRPr lang="el-GR" sz="2400" dirty="0" smtClean="0"/>
        </a:p>
        <a:p>
          <a:r>
            <a:rPr lang="en-US" sz="2400" dirty="0" smtClean="0"/>
            <a:t>Elaboration of incentives to support ORDM and FAIR</a:t>
          </a:r>
          <a:endParaRPr lang="el-GR" sz="2400" dirty="0" smtClean="0"/>
        </a:p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endParaRPr lang="el-GR" sz="2400" dirty="0"/>
        </a:p>
      </dgm:t>
    </dgm:pt>
    <dgm:pt modelId="{86394E45-8D3E-4B21-9CD1-6B0F663AB101}" type="sibTrans" cxnId="{33736B28-E5E9-44C5-9D96-B0CE37FFF318}">
      <dgm:prSet/>
      <dgm:spPr/>
      <dgm:t>
        <a:bodyPr/>
        <a:lstStyle/>
        <a:p>
          <a:endParaRPr lang="el-GR"/>
        </a:p>
      </dgm:t>
    </dgm:pt>
    <dgm:pt modelId="{DCB5FB1F-8BA1-4AD8-B23B-1143CA61FE25}" type="parTrans" cxnId="{33736B28-E5E9-44C5-9D96-B0CE37FFF318}">
      <dgm:prSet/>
      <dgm:spPr/>
      <dgm:t>
        <a:bodyPr/>
        <a:lstStyle/>
        <a:p>
          <a:endParaRPr lang="el-GR"/>
        </a:p>
      </dgm:t>
    </dgm:pt>
    <dgm:pt modelId="{045E696A-8E72-4FFB-BC47-55336118C639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r>
            <a:rPr lang="en-US" sz="2400" dirty="0"/>
            <a:t>Selection and delivery of tools</a:t>
          </a:r>
          <a:endParaRPr lang="el-GR" sz="2400" dirty="0"/>
        </a:p>
      </dgm:t>
    </dgm:pt>
    <dgm:pt modelId="{4DB9FB42-F94C-455D-B3F7-9B14A00F0F08}" type="sibTrans" cxnId="{684AE4C4-7278-447B-BDBC-37DE1C3207B6}">
      <dgm:prSet/>
      <dgm:spPr/>
      <dgm:t>
        <a:bodyPr/>
        <a:lstStyle/>
        <a:p>
          <a:endParaRPr lang="el-GR"/>
        </a:p>
      </dgm:t>
    </dgm:pt>
    <dgm:pt modelId="{DFE9E20D-ED46-472C-826E-538EDBBF1B59}" type="parTrans" cxnId="{684AE4C4-7278-447B-BDBC-37DE1C3207B6}">
      <dgm:prSet/>
      <dgm:spPr/>
      <dgm:t>
        <a:bodyPr/>
        <a:lstStyle/>
        <a:p>
          <a:endParaRPr lang="el-GR"/>
        </a:p>
      </dgm:t>
    </dgm:pt>
    <dgm:pt modelId="{17854A66-F2EB-48BB-8C6A-AC0074D00B13}">
      <dgm:prSet phldrT="[Text]" custT="1"/>
      <dgm:spPr/>
      <dgm:t>
        <a:bodyPr/>
        <a:lstStyle/>
        <a:p>
          <a:pPr>
            <a:buClr>
              <a:srgbClr val="3875BF"/>
            </a:buClr>
            <a:buFont typeface="Wingdings" panose="05000000000000000000" pitchFamily="2" charset="2"/>
            <a:buChar char="q"/>
          </a:pPr>
          <a:r>
            <a:rPr lang="en-US" sz="2400" dirty="0"/>
            <a:t>Harmonization and interoperability within and across communities and with core initiatives</a:t>
          </a:r>
          <a:endParaRPr lang="el-GR" sz="2400" dirty="0"/>
        </a:p>
      </dgm:t>
    </dgm:pt>
    <dgm:pt modelId="{94890223-AEC0-497A-802E-0EA1841E7A48}" type="sibTrans" cxnId="{763FBB5E-46E4-4F3C-8DD5-FFF638C5BD41}">
      <dgm:prSet/>
      <dgm:spPr/>
      <dgm:t>
        <a:bodyPr/>
        <a:lstStyle/>
        <a:p>
          <a:endParaRPr lang="el-GR"/>
        </a:p>
      </dgm:t>
    </dgm:pt>
    <dgm:pt modelId="{104DB6BB-F72A-4935-93AA-625320B8343A}" type="parTrans" cxnId="{763FBB5E-46E4-4F3C-8DD5-FFF638C5BD41}">
      <dgm:prSet/>
      <dgm:spPr/>
      <dgm:t>
        <a:bodyPr/>
        <a:lstStyle/>
        <a:p>
          <a:endParaRPr lang="el-GR"/>
        </a:p>
      </dgm:t>
    </dgm:pt>
    <dgm:pt modelId="{352E96E3-FE3F-4B81-AD2A-D3D63A8CBFC0}" type="pres">
      <dgm:prSet presAssocID="{D4FF3CCB-4227-4F01-948F-80866E11A66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5788A51-61BA-44AF-919C-47C03065AF3E}" type="pres">
      <dgm:prSet presAssocID="{F9C61235-1B99-4538-B4B8-0EF8616EC22D}" presName="composite" presStyleCnt="0"/>
      <dgm:spPr/>
    </dgm:pt>
    <dgm:pt modelId="{12393786-2E12-4D2F-BE9A-3702DB22ED6F}" type="pres">
      <dgm:prSet presAssocID="{F9C61235-1B99-4538-B4B8-0EF8616EC22D}" presName="FirstChild" presStyleLbl="revTx" presStyleIdx="0" presStyleCnt="4" custLinFactNeighborX="-34934" custLinFactNeighborY="-14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52196-67EA-4623-9191-45265468397E}" type="pres">
      <dgm:prSet presAssocID="{F9C61235-1B99-4538-B4B8-0EF8616EC22D}" presName="Parent" presStyleLbl="alignNode1" presStyleIdx="0" presStyleCnt="2" custScaleX="89137" custScaleY="129680" custLinFactX="100000" custLinFactNeighborX="186552" custLinFactNeighborY="110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28DDB-C3E1-4C7A-A9E2-99B8EB75BDA3}" type="pres">
      <dgm:prSet presAssocID="{F9C61235-1B99-4538-B4B8-0EF8616EC22D}" presName="Accent" presStyleLbl="parChTrans1D1" presStyleIdx="0" presStyleCnt="2"/>
      <dgm:spPr/>
    </dgm:pt>
    <dgm:pt modelId="{B387521A-BE5D-4F32-BF49-7FEC80BAB58E}" type="pres">
      <dgm:prSet presAssocID="{F9C61235-1B99-4538-B4B8-0EF8616EC22D}" presName="Child" presStyleLbl="revTx" presStyleIdx="1" presStyleCnt="4" custScaleY="244076" custLinFactY="12970" custLinFactNeighborX="1234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62B9F-6FD2-4E02-AB6D-3E11B65BAA95}" type="pres">
      <dgm:prSet presAssocID="{32194EA6-2922-4D1D-B617-844058CAFA8A}" presName="sibTrans" presStyleCnt="0"/>
      <dgm:spPr/>
    </dgm:pt>
    <dgm:pt modelId="{8E92A618-BF41-4040-A8A0-80A8ED6962A3}" type="pres">
      <dgm:prSet presAssocID="{7DA98995-F386-4E6E-A2ED-115A423618C0}" presName="composite" presStyleCnt="0"/>
      <dgm:spPr/>
    </dgm:pt>
    <dgm:pt modelId="{F3E09795-1C8C-49EF-B1B1-E35570DF9015}" type="pres">
      <dgm:prSet presAssocID="{7DA98995-F386-4E6E-A2ED-115A423618C0}" presName="FirstChild" presStyleLbl="revTx" presStyleIdx="2" presStyleCnt="4" custScaleX="101040" custScaleY="8009" custLinFactNeighborX="1211" custLinFactNeighborY="-59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E00B7-A345-4B78-86BB-8AD8B73505A3}" type="pres">
      <dgm:prSet presAssocID="{7DA98995-F386-4E6E-A2ED-115A423618C0}" presName="Parent" presStyleLbl="alignNode1" presStyleIdx="1" presStyleCnt="2" custScaleX="89137" custScaleY="126757" custLinFactX="100000" custLinFactNeighborX="189180" custLinFactNeighborY="795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0C3F8-DDC2-43CF-8122-B95AA1A79966}" type="pres">
      <dgm:prSet presAssocID="{7DA98995-F386-4E6E-A2ED-115A423618C0}" presName="Accent" presStyleLbl="parChTrans1D1" presStyleIdx="1" presStyleCnt="2"/>
      <dgm:spPr/>
    </dgm:pt>
    <dgm:pt modelId="{35D53A7A-BD2B-4075-8D29-A73B87C578D8}" type="pres">
      <dgm:prSet presAssocID="{7DA98995-F386-4E6E-A2ED-115A423618C0}" presName="Child" presStyleLbl="revTx" presStyleIdx="3" presStyleCnt="4" custScaleY="228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E2EA2-58AD-4F19-BB86-9CAC1DE6F1D3}" type="presOf" srcId="{148A843B-02D2-4CDE-9705-3B426C617F35}" destId="{35D53A7A-BD2B-4075-8D29-A73B87C578D8}" srcOrd="0" destOrd="1" presId="urn:microsoft.com/office/officeart/2011/layout/TabList"/>
    <dgm:cxn modelId="{CD5A3C9A-973D-4EBC-9AD3-B22EC981647F}" type="presOf" srcId="{954EA207-6257-4752-B91D-86597E6012F7}" destId="{12393786-2E12-4D2F-BE9A-3702DB22ED6F}" srcOrd="0" destOrd="0" presId="urn:microsoft.com/office/officeart/2011/layout/TabList"/>
    <dgm:cxn modelId="{F4178C4D-6B8C-43B8-84E6-E0FDC22563A1}" type="presOf" srcId="{FC46E9E2-CDB9-4112-92A9-F0EEF1587DF5}" destId="{35D53A7A-BD2B-4075-8D29-A73B87C578D8}" srcOrd="0" destOrd="0" presId="urn:microsoft.com/office/officeart/2011/layout/TabList"/>
    <dgm:cxn modelId="{7C5F05C2-51EE-4939-943F-0C1C9E2ACCBC}" srcId="{7DA98995-F386-4E6E-A2ED-115A423618C0}" destId="{3C77A64E-6AF6-43B8-A0D6-7AD00D0DF70F}" srcOrd="4" destOrd="0" parTransId="{86560F2F-117A-4FB4-A710-868321C63546}" sibTransId="{0994ED51-BB5B-45D3-8A70-C49BF4A78DAE}"/>
    <dgm:cxn modelId="{33736B28-E5E9-44C5-9D96-B0CE37FFF318}" srcId="{F9C61235-1B99-4538-B4B8-0EF8616EC22D}" destId="{1E86B14A-F100-4488-90C6-02877810AD3E}" srcOrd="4" destOrd="0" parTransId="{DCB5FB1F-8BA1-4AD8-B23B-1143CA61FE25}" sibTransId="{86394E45-8D3E-4B21-9CD1-6B0F663AB101}"/>
    <dgm:cxn modelId="{03A282F5-23AC-4A0D-BB2D-1B51B4FA374A}" srcId="{D4FF3CCB-4227-4F01-948F-80866E11A66D}" destId="{F9C61235-1B99-4538-B4B8-0EF8616EC22D}" srcOrd="0" destOrd="0" parTransId="{E29B5CD8-689F-4B18-A1CF-AD54F86B0960}" sibTransId="{32194EA6-2922-4D1D-B617-844058CAFA8A}"/>
    <dgm:cxn modelId="{294C4BBC-B33A-44D5-91CF-6D10D6377CE6}" srcId="{F9C61235-1B99-4538-B4B8-0EF8616EC22D}" destId="{954EA207-6257-4752-B91D-86597E6012F7}" srcOrd="0" destOrd="0" parTransId="{41E92FF3-B21F-444F-93F0-27B99837C1FD}" sibTransId="{E4C24A4A-D1F7-4C46-A8DC-7D3A29E1C80B}"/>
    <dgm:cxn modelId="{009032B8-4E2A-4C0F-91E8-EF1001AE86D6}" srcId="{7DA98995-F386-4E6E-A2ED-115A423618C0}" destId="{148A843B-02D2-4CDE-9705-3B426C617F35}" srcOrd="2" destOrd="0" parTransId="{B8805327-A504-4ABB-A82C-697DED9B173D}" sibTransId="{3D27DEBD-6EBB-4CE3-A9DD-6255A22E06D8}"/>
    <dgm:cxn modelId="{763FBB5E-46E4-4F3C-8DD5-FFF638C5BD41}" srcId="{F9C61235-1B99-4538-B4B8-0EF8616EC22D}" destId="{17854A66-F2EB-48BB-8C6A-AC0074D00B13}" srcOrd="3" destOrd="0" parTransId="{104DB6BB-F72A-4935-93AA-625320B8343A}" sibTransId="{94890223-AEC0-497A-802E-0EA1841E7A48}"/>
    <dgm:cxn modelId="{13ECCEF0-A673-4560-8FD8-39987C55990C}" type="presOf" srcId="{3C77A64E-6AF6-43B8-A0D6-7AD00D0DF70F}" destId="{35D53A7A-BD2B-4075-8D29-A73B87C578D8}" srcOrd="0" destOrd="3" presId="urn:microsoft.com/office/officeart/2011/layout/TabList"/>
    <dgm:cxn modelId="{48E0EBAA-1670-42A0-99F9-40EA03802C76}" type="presOf" srcId="{D4FF3CCB-4227-4F01-948F-80866E11A66D}" destId="{352E96E3-FE3F-4B81-AD2A-D3D63A8CBFC0}" srcOrd="0" destOrd="0" presId="urn:microsoft.com/office/officeart/2011/layout/TabList"/>
    <dgm:cxn modelId="{5A346834-74CA-4003-B36F-3BC092E3A03A}" type="presOf" srcId="{17B0AD28-7835-44E3-BB96-7DDD158C0C3B}" destId="{35D53A7A-BD2B-4075-8D29-A73B87C578D8}" srcOrd="0" destOrd="4" presId="urn:microsoft.com/office/officeart/2011/layout/TabList"/>
    <dgm:cxn modelId="{684AE4C4-7278-447B-BDBC-37DE1C3207B6}" srcId="{F9C61235-1B99-4538-B4B8-0EF8616EC22D}" destId="{045E696A-8E72-4FFB-BC47-55336118C639}" srcOrd="2" destOrd="0" parTransId="{DFE9E20D-ED46-472C-826E-538EDBBF1B59}" sibTransId="{4DB9FB42-F94C-455D-B3F7-9B14A00F0F08}"/>
    <dgm:cxn modelId="{BB0F078B-F289-4E8C-AE82-7B3500CFE29E}" type="presOf" srcId="{1E86B14A-F100-4488-90C6-02877810AD3E}" destId="{B387521A-BE5D-4F32-BF49-7FEC80BAB58E}" srcOrd="0" destOrd="3" presId="urn:microsoft.com/office/officeart/2011/layout/TabList"/>
    <dgm:cxn modelId="{FF1F9AE1-0EDD-4C1C-B9DF-C907AA1A2F8C}" type="presOf" srcId="{F9C61235-1B99-4538-B4B8-0EF8616EC22D}" destId="{84652196-67EA-4623-9191-45265468397E}" srcOrd="0" destOrd="0" presId="urn:microsoft.com/office/officeart/2011/layout/TabList"/>
    <dgm:cxn modelId="{D3E01782-9386-4CDF-86B3-C667787C75A7}" type="presOf" srcId="{17854A66-F2EB-48BB-8C6A-AC0074D00B13}" destId="{B387521A-BE5D-4F32-BF49-7FEC80BAB58E}" srcOrd="0" destOrd="2" presId="urn:microsoft.com/office/officeart/2011/layout/TabList"/>
    <dgm:cxn modelId="{A8C35AFD-CA19-4CB0-BFDC-4E1DBB679AC0}" srcId="{7DA98995-F386-4E6E-A2ED-115A423618C0}" destId="{09B7F3AC-2FF2-4EDC-9A4A-ED1674F5E67E}" srcOrd="0" destOrd="0" parTransId="{C7960975-7C2D-4B8C-99D5-1A4CA4855A61}" sibTransId="{5EAFF8D8-8994-4574-A91A-CFC676C6F4B5}"/>
    <dgm:cxn modelId="{A125483F-098B-45EA-B972-EF4E5FD07B50}" srcId="{D4FF3CCB-4227-4F01-948F-80866E11A66D}" destId="{7DA98995-F386-4E6E-A2ED-115A423618C0}" srcOrd="1" destOrd="0" parTransId="{CA54BD3E-0206-4B0F-8729-AC3EB51665C8}" sibTransId="{16816B72-C670-4002-ACA8-005BDF8CF159}"/>
    <dgm:cxn modelId="{A9271919-0211-434F-8845-94BA4DC4811F}" type="presOf" srcId="{045E696A-8E72-4FFB-BC47-55336118C639}" destId="{B387521A-BE5D-4F32-BF49-7FEC80BAB58E}" srcOrd="0" destOrd="1" presId="urn:microsoft.com/office/officeart/2011/layout/TabList"/>
    <dgm:cxn modelId="{F235AE23-08D8-44A0-9EF4-72C3E41C3B37}" srcId="{7DA98995-F386-4E6E-A2ED-115A423618C0}" destId="{FC46E9E2-CDB9-4112-92A9-F0EEF1587DF5}" srcOrd="1" destOrd="0" parTransId="{C65764E5-803D-4D0D-94BB-E361A44DA85B}" sibTransId="{1AA5853A-7D31-4F8E-8C31-01A0A67644B8}"/>
    <dgm:cxn modelId="{3DEB8CC7-5282-40B5-871C-027184622FF7}" type="presOf" srcId="{09B7F3AC-2FF2-4EDC-9A4A-ED1674F5E67E}" destId="{F3E09795-1C8C-49EF-B1B1-E35570DF9015}" srcOrd="0" destOrd="0" presId="urn:microsoft.com/office/officeart/2011/layout/TabList"/>
    <dgm:cxn modelId="{141FD715-218D-4546-9C6A-9E39DD709EDF}" srcId="{F9C61235-1B99-4538-B4B8-0EF8616EC22D}" destId="{113C2205-31DC-4A28-9EDE-9F1D128D906D}" srcOrd="1" destOrd="0" parTransId="{2F642E70-6917-4BDD-AAF5-62450CE1882B}" sibTransId="{12A00FBF-4E55-4CF5-9A4C-FD1E2B1E2618}"/>
    <dgm:cxn modelId="{4B43AF44-0E85-4E8D-AF7B-701824BD8669}" type="presOf" srcId="{7DA98995-F386-4E6E-A2ED-115A423618C0}" destId="{B37E00B7-A345-4B78-86BB-8AD8B73505A3}" srcOrd="0" destOrd="0" presId="urn:microsoft.com/office/officeart/2011/layout/TabList"/>
    <dgm:cxn modelId="{0CC66639-DD0E-4AD9-B45A-94015D366353}" type="presOf" srcId="{649584D0-67F0-45FE-91F8-C63D5AC01CCD}" destId="{35D53A7A-BD2B-4075-8D29-A73B87C578D8}" srcOrd="0" destOrd="2" presId="urn:microsoft.com/office/officeart/2011/layout/TabList"/>
    <dgm:cxn modelId="{0BECAF01-63DA-4695-A180-1C169AC1740A}" srcId="{7DA98995-F386-4E6E-A2ED-115A423618C0}" destId="{649584D0-67F0-45FE-91F8-C63D5AC01CCD}" srcOrd="3" destOrd="0" parTransId="{C024D7A3-EFA3-40C7-9B12-889523450748}" sibTransId="{88243B2B-AE64-4284-B88F-7314D567BDC3}"/>
    <dgm:cxn modelId="{BA802D4A-E302-4FFA-BE54-BCC7D3EDBF71}" srcId="{7DA98995-F386-4E6E-A2ED-115A423618C0}" destId="{17B0AD28-7835-44E3-BB96-7DDD158C0C3B}" srcOrd="5" destOrd="0" parTransId="{2BA8F1A0-0FEF-430D-9D5D-CE05C88F1C03}" sibTransId="{D2CD9693-88B2-41FD-A2A3-F35FA212601A}"/>
    <dgm:cxn modelId="{04433DE4-EC18-458B-A1F0-CDC333041959}" type="presOf" srcId="{113C2205-31DC-4A28-9EDE-9F1D128D906D}" destId="{B387521A-BE5D-4F32-BF49-7FEC80BAB58E}" srcOrd="0" destOrd="0" presId="urn:microsoft.com/office/officeart/2011/layout/TabList"/>
    <dgm:cxn modelId="{44765E69-15DC-460C-BD7B-2CFA6792A9ED}" type="presParOf" srcId="{352E96E3-FE3F-4B81-AD2A-D3D63A8CBFC0}" destId="{05788A51-61BA-44AF-919C-47C03065AF3E}" srcOrd="0" destOrd="0" presId="urn:microsoft.com/office/officeart/2011/layout/TabList"/>
    <dgm:cxn modelId="{B41D8B13-0817-4B05-9CBE-A0BB300C1170}" type="presParOf" srcId="{05788A51-61BA-44AF-919C-47C03065AF3E}" destId="{12393786-2E12-4D2F-BE9A-3702DB22ED6F}" srcOrd="0" destOrd="0" presId="urn:microsoft.com/office/officeart/2011/layout/TabList"/>
    <dgm:cxn modelId="{14630905-9A1C-4831-8141-25A55D59561D}" type="presParOf" srcId="{05788A51-61BA-44AF-919C-47C03065AF3E}" destId="{84652196-67EA-4623-9191-45265468397E}" srcOrd="1" destOrd="0" presId="urn:microsoft.com/office/officeart/2011/layout/TabList"/>
    <dgm:cxn modelId="{4D3D07D0-C00F-43EB-8D6C-B9008B77D95A}" type="presParOf" srcId="{05788A51-61BA-44AF-919C-47C03065AF3E}" destId="{59E28DDB-C3E1-4C7A-A9E2-99B8EB75BDA3}" srcOrd="2" destOrd="0" presId="urn:microsoft.com/office/officeart/2011/layout/TabList"/>
    <dgm:cxn modelId="{1D9D3A52-D5CB-44CD-BDD6-A6AB4B2FA42B}" type="presParOf" srcId="{352E96E3-FE3F-4B81-AD2A-D3D63A8CBFC0}" destId="{B387521A-BE5D-4F32-BF49-7FEC80BAB58E}" srcOrd="1" destOrd="0" presId="urn:microsoft.com/office/officeart/2011/layout/TabList"/>
    <dgm:cxn modelId="{61BB04CB-B280-4BB0-8538-D113A2AC821C}" type="presParOf" srcId="{352E96E3-FE3F-4B81-AD2A-D3D63A8CBFC0}" destId="{56A62B9F-6FD2-4E02-AB6D-3E11B65BAA95}" srcOrd="2" destOrd="0" presId="urn:microsoft.com/office/officeart/2011/layout/TabList"/>
    <dgm:cxn modelId="{9659A282-C557-449E-8C02-FD4FD60927E6}" type="presParOf" srcId="{352E96E3-FE3F-4B81-AD2A-D3D63A8CBFC0}" destId="{8E92A618-BF41-4040-A8A0-80A8ED6962A3}" srcOrd="3" destOrd="0" presId="urn:microsoft.com/office/officeart/2011/layout/TabList"/>
    <dgm:cxn modelId="{823A46F6-0758-4C5D-8D89-F1159B3A0007}" type="presParOf" srcId="{8E92A618-BF41-4040-A8A0-80A8ED6962A3}" destId="{F3E09795-1C8C-49EF-B1B1-E35570DF9015}" srcOrd="0" destOrd="0" presId="urn:microsoft.com/office/officeart/2011/layout/TabList"/>
    <dgm:cxn modelId="{68D1D839-21F2-4472-9053-0EED08570172}" type="presParOf" srcId="{8E92A618-BF41-4040-A8A0-80A8ED6962A3}" destId="{B37E00B7-A345-4B78-86BB-8AD8B73505A3}" srcOrd="1" destOrd="0" presId="urn:microsoft.com/office/officeart/2011/layout/TabList"/>
    <dgm:cxn modelId="{60E5EB8E-4F3D-491B-8A6F-B367FF56480E}" type="presParOf" srcId="{8E92A618-BF41-4040-A8A0-80A8ED6962A3}" destId="{4340C3F8-DDC2-43CF-8122-B95AA1A79966}" srcOrd="2" destOrd="0" presId="urn:microsoft.com/office/officeart/2011/layout/TabList"/>
    <dgm:cxn modelId="{90944C54-7F5B-4BBC-B9FC-2813ECE6F4B3}" type="presParOf" srcId="{352E96E3-FE3F-4B81-AD2A-D3D63A8CBFC0}" destId="{35D53A7A-BD2B-4075-8D29-A73B87C578D8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B78200-65A0-4843-9E64-4D729823FCF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D03C694-4835-46B9-9A7F-0858D5FC7E6C}">
      <dgm:prSet/>
      <dgm:spPr/>
      <dgm:t>
        <a:bodyPr/>
        <a:lstStyle/>
        <a:p>
          <a:pPr rtl="0"/>
          <a:r>
            <a:rPr lang="en-US" dirty="0"/>
            <a:t>Incentives for supporting ORDM and FAIR  - Support mechanisms, country-tailored rewards</a:t>
          </a:r>
          <a:endParaRPr lang="en-GB" dirty="0"/>
        </a:p>
      </dgm:t>
    </dgm:pt>
    <dgm:pt modelId="{7B229BCB-4724-46D5-A7D1-37066430A0E7}" type="parTrans" cxnId="{939D62EA-2E1F-476C-81C2-D58DA30A1E3A}">
      <dgm:prSet/>
      <dgm:spPr/>
      <dgm:t>
        <a:bodyPr/>
        <a:lstStyle/>
        <a:p>
          <a:endParaRPr lang="en-GB"/>
        </a:p>
      </dgm:t>
    </dgm:pt>
    <dgm:pt modelId="{FE5249E0-2340-4D2D-ACA4-49C885B72973}" type="sibTrans" cxnId="{939D62EA-2E1F-476C-81C2-D58DA30A1E3A}">
      <dgm:prSet/>
      <dgm:spPr/>
      <dgm:t>
        <a:bodyPr/>
        <a:lstStyle/>
        <a:p>
          <a:endParaRPr lang="en-GB"/>
        </a:p>
      </dgm:t>
    </dgm:pt>
    <dgm:pt modelId="{7A9493C0-5F78-4F03-85BD-E389E19132EB}">
      <dgm:prSet custT="1"/>
      <dgm:spPr/>
      <dgm:t>
        <a:bodyPr/>
        <a:lstStyle/>
        <a:p>
          <a:pPr rtl="0"/>
          <a:r>
            <a:rPr lang="en-US" sz="1400"/>
            <a:t>Analysis of survey data and detailed status in 4 NI4OS-Europe countries</a:t>
          </a:r>
          <a:endParaRPr lang="en-GB" sz="1400"/>
        </a:p>
      </dgm:t>
    </dgm:pt>
    <dgm:pt modelId="{A635D0B1-EC1C-4925-B513-5932145E93DB}" type="parTrans" cxnId="{7D7A842F-52DB-4A13-B6C4-53385821D904}">
      <dgm:prSet/>
      <dgm:spPr/>
      <dgm:t>
        <a:bodyPr/>
        <a:lstStyle/>
        <a:p>
          <a:endParaRPr lang="en-GB"/>
        </a:p>
      </dgm:t>
    </dgm:pt>
    <dgm:pt modelId="{7B5ECD6C-064F-480D-95EB-CF5D97129F78}" type="sibTrans" cxnId="{7D7A842F-52DB-4A13-B6C4-53385821D904}">
      <dgm:prSet/>
      <dgm:spPr/>
      <dgm:t>
        <a:bodyPr/>
        <a:lstStyle/>
        <a:p>
          <a:endParaRPr lang="en-GB"/>
        </a:p>
      </dgm:t>
    </dgm:pt>
    <dgm:pt modelId="{44562535-BF7C-4E39-BCB0-668FDE1B3F15}">
      <dgm:prSet custT="1"/>
      <dgm:spPr/>
      <dgm:t>
        <a:bodyPr/>
        <a:lstStyle/>
        <a:p>
          <a:pPr rtl="0"/>
          <a:r>
            <a:rPr lang="en-US" sz="1400"/>
            <a:t>4 levels of rationales/benefits</a:t>
          </a:r>
          <a:endParaRPr lang="en-GB" sz="1400"/>
        </a:p>
      </dgm:t>
    </dgm:pt>
    <dgm:pt modelId="{84164214-D9D3-4B12-98F2-0DDA30C4221E}" type="parTrans" cxnId="{81F4A7CE-ADDD-425D-96B3-D11B521613DB}">
      <dgm:prSet/>
      <dgm:spPr/>
      <dgm:t>
        <a:bodyPr/>
        <a:lstStyle/>
        <a:p>
          <a:endParaRPr lang="en-GB"/>
        </a:p>
      </dgm:t>
    </dgm:pt>
    <dgm:pt modelId="{917C76A0-9C31-44F5-B18B-021C4AB9F334}" type="sibTrans" cxnId="{81F4A7CE-ADDD-425D-96B3-D11B521613DB}">
      <dgm:prSet/>
      <dgm:spPr/>
      <dgm:t>
        <a:bodyPr/>
        <a:lstStyle/>
        <a:p>
          <a:endParaRPr lang="en-GB"/>
        </a:p>
      </dgm:t>
    </dgm:pt>
    <dgm:pt modelId="{4E0B2F05-B08B-4E53-8F65-C44F8D08F482}">
      <dgm:prSet custT="1"/>
      <dgm:spPr/>
      <dgm:t>
        <a:bodyPr/>
        <a:lstStyle/>
        <a:p>
          <a:pPr rtl="0"/>
          <a:r>
            <a:rPr lang="en-US" sz="1400"/>
            <a:t>10 categories of instruments</a:t>
          </a:r>
          <a:endParaRPr lang="en-GB" sz="1400"/>
        </a:p>
      </dgm:t>
    </dgm:pt>
    <dgm:pt modelId="{78E2DE77-4158-40AA-AF18-B81AED446DCF}" type="parTrans" cxnId="{E224AA01-9609-456A-B3D5-3C3C5601AB0F}">
      <dgm:prSet/>
      <dgm:spPr/>
      <dgm:t>
        <a:bodyPr/>
        <a:lstStyle/>
        <a:p>
          <a:endParaRPr lang="en-GB"/>
        </a:p>
      </dgm:t>
    </dgm:pt>
    <dgm:pt modelId="{FBBFE956-D3D6-4EE8-B4D2-605F3EEA049A}" type="sibTrans" cxnId="{E224AA01-9609-456A-B3D5-3C3C5601AB0F}">
      <dgm:prSet/>
      <dgm:spPr/>
      <dgm:t>
        <a:bodyPr/>
        <a:lstStyle/>
        <a:p>
          <a:endParaRPr lang="en-GB"/>
        </a:p>
      </dgm:t>
    </dgm:pt>
    <dgm:pt modelId="{6F0C9ACE-5B47-4979-A09B-44DD2B1E4924}">
      <dgm:prSet custT="1"/>
      <dgm:spPr/>
      <dgm:t>
        <a:bodyPr/>
        <a:lstStyle/>
        <a:p>
          <a:pPr rtl="0"/>
          <a:r>
            <a:rPr lang="en-US" sz="1400"/>
            <a:t>5 exemplary best practices</a:t>
          </a:r>
          <a:endParaRPr lang="en-GB" sz="1400"/>
        </a:p>
      </dgm:t>
    </dgm:pt>
    <dgm:pt modelId="{40543BC5-5503-4CFD-BD7B-E8DA7A86D9A9}" type="parTrans" cxnId="{BEBD088D-F9D1-46DF-A886-3D452B3F2202}">
      <dgm:prSet/>
      <dgm:spPr/>
      <dgm:t>
        <a:bodyPr/>
        <a:lstStyle/>
        <a:p>
          <a:endParaRPr lang="en-GB"/>
        </a:p>
      </dgm:t>
    </dgm:pt>
    <dgm:pt modelId="{E58A2E0A-CA41-4DF3-8C15-038B1A423442}" type="sibTrans" cxnId="{BEBD088D-F9D1-46DF-A886-3D452B3F2202}">
      <dgm:prSet/>
      <dgm:spPr/>
      <dgm:t>
        <a:bodyPr/>
        <a:lstStyle/>
        <a:p>
          <a:endParaRPr lang="en-GB"/>
        </a:p>
      </dgm:t>
    </dgm:pt>
    <dgm:pt modelId="{05CA9F6B-EFB4-4664-BA8C-A33129AE3D7C}">
      <dgm:prSet/>
      <dgm:spPr/>
      <dgm:t>
        <a:bodyPr/>
        <a:lstStyle/>
        <a:p>
          <a:pPr rtl="0"/>
          <a:r>
            <a:rPr lang="en-US" dirty="0"/>
            <a:t>Data repository integration and ORDM/FAIR compliance guidelines</a:t>
          </a:r>
          <a:endParaRPr lang="en-GB" dirty="0"/>
        </a:p>
      </dgm:t>
    </dgm:pt>
    <dgm:pt modelId="{DA3B1DC4-0A5C-4D90-9751-2A29AE11EA7A}" type="parTrans" cxnId="{BFA4B09F-342B-4045-A226-17DD2638A6E3}">
      <dgm:prSet/>
      <dgm:spPr/>
      <dgm:t>
        <a:bodyPr/>
        <a:lstStyle/>
        <a:p>
          <a:endParaRPr lang="en-GB"/>
        </a:p>
      </dgm:t>
    </dgm:pt>
    <dgm:pt modelId="{717386BA-99D0-464D-9206-5FB052D04554}" type="sibTrans" cxnId="{BFA4B09F-342B-4045-A226-17DD2638A6E3}">
      <dgm:prSet/>
      <dgm:spPr/>
      <dgm:t>
        <a:bodyPr/>
        <a:lstStyle/>
        <a:p>
          <a:endParaRPr lang="en-GB"/>
        </a:p>
      </dgm:t>
    </dgm:pt>
    <dgm:pt modelId="{8B79AA9A-829C-42F7-8413-CC4130F36BD4}">
      <dgm:prSet custT="1"/>
      <dgm:spPr/>
      <dgm:t>
        <a:bodyPr/>
        <a:lstStyle/>
        <a:p>
          <a:pPr rtl="0"/>
          <a:r>
            <a:rPr lang="en-US" sz="1400"/>
            <a:t>Overall methodology, means and approach elements</a:t>
          </a:r>
          <a:endParaRPr lang="en-GB" sz="1400"/>
        </a:p>
      </dgm:t>
    </dgm:pt>
    <dgm:pt modelId="{2819129E-B766-4B39-A070-13F6DCB8126A}" type="parTrans" cxnId="{9DE6B66D-E240-403F-A166-EA49D8597614}">
      <dgm:prSet/>
      <dgm:spPr/>
      <dgm:t>
        <a:bodyPr/>
        <a:lstStyle/>
        <a:p>
          <a:endParaRPr lang="en-GB"/>
        </a:p>
      </dgm:t>
    </dgm:pt>
    <dgm:pt modelId="{4064C387-4028-4410-9155-EC44DB84FD62}" type="sibTrans" cxnId="{9DE6B66D-E240-403F-A166-EA49D8597614}">
      <dgm:prSet/>
      <dgm:spPr/>
      <dgm:t>
        <a:bodyPr/>
        <a:lstStyle/>
        <a:p>
          <a:endParaRPr lang="en-GB"/>
        </a:p>
      </dgm:t>
    </dgm:pt>
    <dgm:pt modelId="{A6FE384A-D264-4A13-A6E0-DE0CAD097197}">
      <dgm:prSet custT="1"/>
      <dgm:spPr/>
      <dgm:t>
        <a:bodyPr/>
        <a:lstStyle/>
        <a:p>
          <a:pPr rtl="0"/>
          <a:r>
            <a:rPr lang="en-US" sz="1400" dirty="0"/>
            <a:t>Selected most relevant sources, guidelines, models and tools</a:t>
          </a:r>
          <a:endParaRPr lang="en-GB" sz="1400" dirty="0"/>
        </a:p>
      </dgm:t>
    </dgm:pt>
    <dgm:pt modelId="{2D5894B8-1E12-49B5-A096-DE1414887F4B}" type="parTrans" cxnId="{D8ED2C4C-DE86-4656-B0DF-AEAC74E47366}">
      <dgm:prSet/>
      <dgm:spPr/>
      <dgm:t>
        <a:bodyPr/>
        <a:lstStyle/>
        <a:p>
          <a:endParaRPr lang="en-GB"/>
        </a:p>
      </dgm:t>
    </dgm:pt>
    <dgm:pt modelId="{8F959320-E80D-4AE8-BCF1-BB75C1AFB63D}" type="sibTrans" cxnId="{D8ED2C4C-DE86-4656-B0DF-AEAC74E47366}">
      <dgm:prSet/>
      <dgm:spPr/>
      <dgm:t>
        <a:bodyPr/>
        <a:lstStyle/>
        <a:p>
          <a:endParaRPr lang="en-GB"/>
        </a:p>
      </dgm:t>
    </dgm:pt>
    <dgm:pt modelId="{58900E6A-24AA-4598-9ADF-84D6770EE9D2}">
      <dgm:prSet custT="1"/>
      <dgm:spPr/>
      <dgm:t>
        <a:bodyPr/>
        <a:lstStyle/>
        <a:p>
          <a:pPr rtl="0"/>
          <a:r>
            <a:rPr lang="en-US" sz="1400"/>
            <a:t>All instruments classified in 10 areas</a:t>
          </a:r>
          <a:endParaRPr lang="en-GB" sz="1400"/>
        </a:p>
      </dgm:t>
    </dgm:pt>
    <dgm:pt modelId="{5180E1A7-5215-4053-912C-3B7781435A45}" type="parTrans" cxnId="{49A44C62-9BF7-473F-973C-B53D38301BCB}">
      <dgm:prSet/>
      <dgm:spPr/>
      <dgm:t>
        <a:bodyPr/>
        <a:lstStyle/>
        <a:p>
          <a:endParaRPr lang="en-GB"/>
        </a:p>
      </dgm:t>
    </dgm:pt>
    <dgm:pt modelId="{99CAEE6E-1CEE-4E83-9A31-8EBD34398C4F}" type="sibTrans" cxnId="{49A44C62-9BF7-473F-973C-B53D38301BCB}">
      <dgm:prSet/>
      <dgm:spPr/>
      <dgm:t>
        <a:bodyPr/>
        <a:lstStyle/>
        <a:p>
          <a:endParaRPr lang="en-GB"/>
        </a:p>
      </dgm:t>
    </dgm:pt>
    <dgm:pt modelId="{3CFA8168-DB07-49AA-B274-95963045D4FD}">
      <dgm:prSet custT="1"/>
      <dgm:spPr/>
      <dgm:t>
        <a:bodyPr/>
        <a:lstStyle/>
        <a:p>
          <a:pPr rtl="0"/>
          <a:r>
            <a:rPr lang="en-US" sz="1400"/>
            <a:t>Each area is explained and detailed</a:t>
          </a:r>
          <a:endParaRPr lang="en-GB" sz="1400"/>
        </a:p>
      </dgm:t>
    </dgm:pt>
    <dgm:pt modelId="{F5DD9C24-3C9D-4FB5-8A0F-BD3A429098A2}" type="parTrans" cxnId="{91D8801E-10F2-4651-97B9-76557391BD21}">
      <dgm:prSet/>
      <dgm:spPr/>
      <dgm:t>
        <a:bodyPr/>
        <a:lstStyle/>
        <a:p>
          <a:endParaRPr lang="en-GB"/>
        </a:p>
      </dgm:t>
    </dgm:pt>
    <dgm:pt modelId="{155B4F9F-6362-4F1F-B28B-E8BC0F269AE9}" type="sibTrans" cxnId="{91D8801E-10F2-4651-97B9-76557391BD21}">
      <dgm:prSet/>
      <dgm:spPr/>
      <dgm:t>
        <a:bodyPr/>
        <a:lstStyle/>
        <a:p>
          <a:endParaRPr lang="en-GB"/>
        </a:p>
      </dgm:t>
    </dgm:pt>
    <dgm:pt modelId="{5AE2B869-5866-4234-92D0-C35A3B79277C}">
      <dgm:prSet/>
      <dgm:spPr/>
      <dgm:t>
        <a:bodyPr/>
        <a:lstStyle/>
        <a:p>
          <a:pPr rtl="0"/>
          <a:r>
            <a:rPr lang="en-US" dirty="0"/>
            <a:t>Mapping of legal, technical and procedural tools - Tools Catalogue</a:t>
          </a:r>
          <a:endParaRPr lang="en-GB" dirty="0"/>
        </a:p>
      </dgm:t>
    </dgm:pt>
    <dgm:pt modelId="{1DDFF122-5A46-4ED5-A6AA-3F041A3A8255}" type="parTrans" cxnId="{A8B00CF9-61CA-44D6-A59C-283F96FE3C34}">
      <dgm:prSet/>
      <dgm:spPr/>
      <dgm:t>
        <a:bodyPr/>
        <a:lstStyle/>
        <a:p>
          <a:endParaRPr lang="en-GB"/>
        </a:p>
      </dgm:t>
    </dgm:pt>
    <dgm:pt modelId="{F2242658-76F0-42A8-83C1-B9A68369C3AF}" type="sibTrans" cxnId="{A8B00CF9-61CA-44D6-A59C-283F96FE3C34}">
      <dgm:prSet/>
      <dgm:spPr/>
      <dgm:t>
        <a:bodyPr/>
        <a:lstStyle/>
        <a:p>
          <a:endParaRPr lang="en-GB"/>
        </a:p>
      </dgm:t>
    </dgm:pt>
    <dgm:pt modelId="{3C7C9BD5-F293-421D-A872-419B6D25F675}">
      <dgm:prSet custT="1"/>
      <dgm:spPr/>
      <dgm:t>
        <a:bodyPr/>
        <a:lstStyle/>
        <a:p>
          <a:pPr rtl="0"/>
          <a:r>
            <a:rPr lang="en-US" sz="1400"/>
            <a:t>Detailed analysis of landscaping survey data</a:t>
          </a:r>
          <a:endParaRPr lang="en-GB" sz="1400"/>
        </a:p>
      </dgm:t>
    </dgm:pt>
    <dgm:pt modelId="{F52B278D-C1E6-4767-B467-AA0BF5E0EADC}" type="parTrans" cxnId="{CFE6DEC6-51A5-4FED-B1E8-0F5F25975D46}">
      <dgm:prSet/>
      <dgm:spPr/>
      <dgm:t>
        <a:bodyPr/>
        <a:lstStyle/>
        <a:p>
          <a:endParaRPr lang="en-GB"/>
        </a:p>
      </dgm:t>
    </dgm:pt>
    <dgm:pt modelId="{864DC1B4-F8C1-48D7-BC22-44BEA8F760A2}" type="sibTrans" cxnId="{CFE6DEC6-51A5-4FED-B1E8-0F5F25975D46}">
      <dgm:prSet/>
      <dgm:spPr/>
      <dgm:t>
        <a:bodyPr/>
        <a:lstStyle/>
        <a:p>
          <a:endParaRPr lang="en-GB"/>
        </a:p>
      </dgm:t>
    </dgm:pt>
    <dgm:pt modelId="{4AF66C14-38F8-4ED5-B9AF-95B6DB4D1C1C}">
      <dgm:prSet custT="1"/>
      <dgm:spPr/>
      <dgm:t>
        <a:bodyPr/>
        <a:lstStyle/>
        <a:p>
          <a:pPr rtl="0"/>
          <a:r>
            <a:rPr lang="en-US" sz="1400" dirty="0" err="1"/>
            <a:t>Categorisation</a:t>
          </a:r>
          <a:endParaRPr lang="en-US" sz="1400" dirty="0"/>
        </a:p>
        <a:p>
          <a:pPr rtl="0"/>
          <a:r>
            <a:rPr lang="en-US" sz="1050" dirty="0"/>
            <a:t>Types: guidelines &amp; policies, models, tools</a:t>
          </a:r>
        </a:p>
        <a:p>
          <a:pPr rtl="0"/>
          <a:r>
            <a:rPr lang="en-US" sz="1050" dirty="0"/>
            <a:t>Uses: certification, decision making, support</a:t>
          </a:r>
          <a:endParaRPr lang="en-GB" sz="1400" dirty="0"/>
        </a:p>
      </dgm:t>
    </dgm:pt>
    <dgm:pt modelId="{2529F398-5364-4015-B77A-0A803DD546F8}" type="parTrans" cxnId="{4D66F38A-0852-4DA7-9277-AD086663D575}">
      <dgm:prSet/>
      <dgm:spPr/>
      <dgm:t>
        <a:bodyPr/>
        <a:lstStyle/>
        <a:p>
          <a:endParaRPr lang="en-GB"/>
        </a:p>
      </dgm:t>
    </dgm:pt>
    <dgm:pt modelId="{94F4BDA7-6E6E-473A-9088-4E2FC6564969}" type="sibTrans" cxnId="{4D66F38A-0852-4DA7-9277-AD086663D575}">
      <dgm:prSet/>
      <dgm:spPr/>
      <dgm:t>
        <a:bodyPr/>
        <a:lstStyle/>
        <a:p>
          <a:endParaRPr lang="en-GB"/>
        </a:p>
      </dgm:t>
    </dgm:pt>
    <dgm:pt modelId="{F9D7F4A9-1D39-429B-BB25-0D1B31B4D359}">
      <dgm:prSet custT="1"/>
      <dgm:spPr/>
      <dgm:t>
        <a:bodyPr/>
        <a:lstStyle/>
        <a:p>
          <a:pPr rtl="0"/>
          <a:r>
            <a:rPr lang="en-US" sz="1400"/>
            <a:t>Mapping on  stakeholders</a:t>
          </a:r>
          <a:endParaRPr lang="en-GB" sz="1400"/>
        </a:p>
      </dgm:t>
    </dgm:pt>
    <dgm:pt modelId="{6379AA69-0A6D-4611-B6D7-5F9F4280F6A5}" type="parTrans" cxnId="{6A1D5701-F877-4328-9E12-9B0CDCB36AD3}">
      <dgm:prSet/>
      <dgm:spPr/>
      <dgm:t>
        <a:bodyPr/>
        <a:lstStyle/>
        <a:p>
          <a:endParaRPr lang="en-GB"/>
        </a:p>
      </dgm:t>
    </dgm:pt>
    <dgm:pt modelId="{E7F02731-389A-4526-B0D7-A3F4B50219C3}" type="sibTrans" cxnId="{6A1D5701-F877-4328-9E12-9B0CDCB36AD3}">
      <dgm:prSet/>
      <dgm:spPr/>
      <dgm:t>
        <a:bodyPr/>
        <a:lstStyle/>
        <a:p>
          <a:endParaRPr lang="en-GB"/>
        </a:p>
      </dgm:t>
    </dgm:pt>
    <dgm:pt modelId="{2259C50E-E6B7-4D00-B0BB-2D2CE974A227}">
      <dgm:prSet custT="1"/>
      <dgm:spPr/>
      <dgm:t>
        <a:bodyPr/>
        <a:lstStyle/>
        <a:p>
          <a:pPr rtl="0"/>
          <a:r>
            <a:rPr lang="en-US" sz="1400" dirty="0"/>
            <a:t>Catalogue</a:t>
          </a:r>
        </a:p>
        <a:p>
          <a:pPr rtl="0"/>
          <a:r>
            <a:rPr lang="en-US" sz="1200" dirty="0"/>
            <a:t>139 items</a:t>
          </a:r>
        </a:p>
        <a:p>
          <a:pPr rtl="0"/>
          <a:r>
            <a:rPr lang="en-US" sz="1200" dirty="0"/>
            <a:t>14 descriptors for each</a:t>
          </a:r>
          <a:endParaRPr lang="en-GB" sz="1200" dirty="0"/>
        </a:p>
      </dgm:t>
    </dgm:pt>
    <dgm:pt modelId="{AD760283-93E5-4EB3-AE54-98FFF44B7C0B}" type="parTrans" cxnId="{46BD46E1-307F-4726-B404-94321AD550A9}">
      <dgm:prSet/>
      <dgm:spPr/>
      <dgm:t>
        <a:bodyPr/>
        <a:lstStyle/>
        <a:p>
          <a:endParaRPr lang="en-GB"/>
        </a:p>
      </dgm:t>
    </dgm:pt>
    <dgm:pt modelId="{DFE917EB-D93B-466A-A983-D22768D79123}" type="sibTrans" cxnId="{46BD46E1-307F-4726-B404-94321AD550A9}">
      <dgm:prSet/>
      <dgm:spPr/>
      <dgm:t>
        <a:bodyPr/>
        <a:lstStyle/>
        <a:p>
          <a:endParaRPr lang="en-GB"/>
        </a:p>
      </dgm:t>
    </dgm:pt>
    <dgm:pt modelId="{76A15A18-8BE5-429B-ABC3-EAFFE347CF0D}" type="pres">
      <dgm:prSet presAssocID="{77B78200-65A0-4843-9E64-4D729823FCF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EF9B60-FF0B-47D5-B937-7F278499AC77}" type="pres">
      <dgm:prSet presAssocID="{FD03C694-4835-46B9-9A7F-0858D5FC7E6C}" presName="horFlow" presStyleCnt="0"/>
      <dgm:spPr/>
    </dgm:pt>
    <dgm:pt modelId="{EFF9F668-8D2B-4BBF-8F7E-267726EB699F}" type="pres">
      <dgm:prSet presAssocID="{FD03C694-4835-46B9-9A7F-0858D5FC7E6C}" presName="bigChev" presStyleLbl="node1" presStyleIdx="0" presStyleCnt="3"/>
      <dgm:spPr/>
      <dgm:t>
        <a:bodyPr/>
        <a:lstStyle/>
        <a:p>
          <a:endParaRPr lang="en-US"/>
        </a:p>
      </dgm:t>
    </dgm:pt>
    <dgm:pt modelId="{D4FE4608-23AF-4A6C-9AC6-F9C534B7A658}" type="pres">
      <dgm:prSet presAssocID="{A635D0B1-EC1C-4925-B513-5932145E93DB}" presName="parTrans" presStyleCnt="0"/>
      <dgm:spPr/>
    </dgm:pt>
    <dgm:pt modelId="{E69776C6-B5A3-43D7-9A6E-68DAFC32FA98}" type="pres">
      <dgm:prSet presAssocID="{7A9493C0-5F78-4F03-85BD-E389E19132EB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85E60-13D6-443D-9995-FA5D1E800A9E}" type="pres">
      <dgm:prSet presAssocID="{7B5ECD6C-064F-480D-95EB-CF5D97129F78}" presName="sibTrans" presStyleCnt="0"/>
      <dgm:spPr/>
    </dgm:pt>
    <dgm:pt modelId="{17026171-B552-4293-B4C3-BC745CD7283E}" type="pres">
      <dgm:prSet presAssocID="{44562535-BF7C-4E39-BCB0-668FDE1B3F15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F3B8-8546-4434-BF26-D986FB8AAD0F}" type="pres">
      <dgm:prSet presAssocID="{917C76A0-9C31-44F5-B18B-021C4AB9F334}" presName="sibTrans" presStyleCnt="0"/>
      <dgm:spPr/>
    </dgm:pt>
    <dgm:pt modelId="{1DB22271-F1DE-48AB-B9C2-29AB41D3356D}" type="pres">
      <dgm:prSet presAssocID="{4E0B2F05-B08B-4E53-8F65-C44F8D08F482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AD908-B6FD-4A44-A894-353C0EEFE7F6}" type="pres">
      <dgm:prSet presAssocID="{FBBFE956-D3D6-4EE8-B4D2-605F3EEA049A}" presName="sibTrans" presStyleCnt="0"/>
      <dgm:spPr/>
    </dgm:pt>
    <dgm:pt modelId="{E7D2002E-E94C-431C-98C2-DF342CB52017}" type="pres">
      <dgm:prSet presAssocID="{6F0C9ACE-5B47-4979-A09B-44DD2B1E4924}" presName="node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DF9DF-9981-47A9-87EC-5D0A5F3090FE}" type="pres">
      <dgm:prSet presAssocID="{FD03C694-4835-46B9-9A7F-0858D5FC7E6C}" presName="vSp" presStyleCnt="0"/>
      <dgm:spPr/>
    </dgm:pt>
    <dgm:pt modelId="{452749EE-E350-48B2-BC2F-816578B834A4}" type="pres">
      <dgm:prSet presAssocID="{05CA9F6B-EFB4-4664-BA8C-A33129AE3D7C}" presName="horFlow" presStyleCnt="0"/>
      <dgm:spPr/>
    </dgm:pt>
    <dgm:pt modelId="{EDFB826B-30AC-49F8-8CFD-CDCC7D0D6E8C}" type="pres">
      <dgm:prSet presAssocID="{05CA9F6B-EFB4-4664-BA8C-A33129AE3D7C}" presName="bigChev" presStyleLbl="node1" presStyleIdx="1" presStyleCnt="3"/>
      <dgm:spPr/>
      <dgm:t>
        <a:bodyPr/>
        <a:lstStyle/>
        <a:p>
          <a:endParaRPr lang="en-US"/>
        </a:p>
      </dgm:t>
    </dgm:pt>
    <dgm:pt modelId="{453F017A-103E-4194-8456-2799DC86A8DA}" type="pres">
      <dgm:prSet presAssocID="{2819129E-B766-4B39-A070-13F6DCB8126A}" presName="parTrans" presStyleCnt="0"/>
      <dgm:spPr/>
    </dgm:pt>
    <dgm:pt modelId="{618C86F4-EB10-4F71-B7D2-116D3AF17DCF}" type="pres">
      <dgm:prSet presAssocID="{8B79AA9A-829C-42F7-8413-CC4130F36BD4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F3505-E080-465E-BFE3-7A73492AB4C3}" type="pres">
      <dgm:prSet presAssocID="{4064C387-4028-4410-9155-EC44DB84FD62}" presName="sibTrans" presStyleCnt="0"/>
      <dgm:spPr/>
    </dgm:pt>
    <dgm:pt modelId="{5DE80376-E040-425F-86C6-71EBB61F5D4F}" type="pres">
      <dgm:prSet presAssocID="{A6FE384A-D264-4A13-A6E0-DE0CAD097197}" presName="node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584D2-662B-470E-8F6A-4ABA305E2FF8}" type="pres">
      <dgm:prSet presAssocID="{8F959320-E80D-4AE8-BCF1-BB75C1AFB63D}" presName="sibTrans" presStyleCnt="0"/>
      <dgm:spPr/>
    </dgm:pt>
    <dgm:pt modelId="{B196E66E-9940-4972-A469-70BBC49C7EDC}" type="pres">
      <dgm:prSet presAssocID="{58900E6A-24AA-4598-9ADF-84D6770EE9D2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02E45-27BC-4F7E-81F4-557490E7D123}" type="pres">
      <dgm:prSet presAssocID="{99CAEE6E-1CEE-4E83-9A31-8EBD34398C4F}" presName="sibTrans" presStyleCnt="0"/>
      <dgm:spPr/>
    </dgm:pt>
    <dgm:pt modelId="{39E8526A-F1F6-443A-919F-6887F05E0730}" type="pres">
      <dgm:prSet presAssocID="{3CFA8168-DB07-49AA-B274-95963045D4FD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C0B57-58C8-49A8-8FF7-47CC2442365B}" type="pres">
      <dgm:prSet presAssocID="{05CA9F6B-EFB4-4664-BA8C-A33129AE3D7C}" presName="vSp" presStyleCnt="0"/>
      <dgm:spPr/>
    </dgm:pt>
    <dgm:pt modelId="{CD7839FF-BB2F-4111-B189-3F518BE4F917}" type="pres">
      <dgm:prSet presAssocID="{5AE2B869-5866-4234-92D0-C35A3B79277C}" presName="horFlow" presStyleCnt="0"/>
      <dgm:spPr/>
    </dgm:pt>
    <dgm:pt modelId="{FC22AB4F-66AC-4431-A5BB-55E50CCDB645}" type="pres">
      <dgm:prSet presAssocID="{5AE2B869-5866-4234-92D0-C35A3B79277C}" presName="bigChev" presStyleLbl="node1" presStyleIdx="2" presStyleCnt="3"/>
      <dgm:spPr/>
      <dgm:t>
        <a:bodyPr/>
        <a:lstStyle/>
        <a:p>
          <a:endParaRPr lang="en-US"/>
        </a:p>
      </dgm:t>
    </dgm:pt>
    <dgm:pt modelId="{3CAE6E68-B4A5-4114-B9E7-4440490B325E}" type="pres">
      <dgm:prSet presAssocID="{F52B278D-C1E6-4767-B467-AA0BF5E0EADC}" presName="parTrans" presStyleCnt="0"/>
      <dgm:spPr/>
    </dgm:pt>
    <dgm:pt modelId="{8CD15FFD-BB20-45F4-8AFE-E0796BBDA9DA}" type="pres">
      <dgm:prSet presAssocID="{3C7C9BD5-F293-421D-A872-419B6D25F675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1CA89-94DD-42BB-AB17-6EE2727F4B3B}" type="pres">
      <dgm:prSet presAssocID="{864DC1B4-F8C1-48D7-BC22-44BEA8F760A2}" presName="sibTrans" presStyleCnt="0"/>
      <dgm:spPr/>
    </dgm:pt>
    <dgm:pt modelId="{60449DE6-70C8-44E5-B814-4D63CBA420F1}" type="pres">
      <dgm:prSet presAssocID="{4AF66C14-38F8-4ED5-B9AF-95B6DB4D1C1C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DA097-7678-473C-A913-5534720DA8C8}" type="pres">
      <dgm:prSet presAssocID="{94F4BDA7-6E6E-473A-9088-4E2FC6564969}" presName="sibTrans" presStyleCnt="0"/>
      <dgm:spPr/>
    </dgm:pt>
    <dgm:pt modelId="{F1F374A6-FB3A-4647-949F-6C4CC0431ED2}" type="pres">
      <dgm:prSet presAssocID="{F9D7F4A9-1D39-429B-BB25-0D1B31B4D359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5E180-2DE8-4C07-9F0F-F547EFCAC81E}" type="pres">
      <dgm:prSet presAssocID="{E7F02731-389A-4526-B0D7-A3F4B50219C3}" presName="sibTrans" presStyleCnt="0"/>
      <dgm:spPr/>
    </dgm:pt>
    <dgm:pt modelId="{0C0A88F0-D0B7-4753-A557-56B00D6E7C04}" type="pres">
      <dgm:prSet presAssocID="{2259C50E-E6B7-4D00-B0BB-2D2CE974A227}" presName="node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61DDC-F467-449E-8C24-90551ED35420}" type="presOf" srcId="{5AE2B869-5866-4234-92D0-C35A3B79277C}" destId="{FC22AB4F-66AC-4431-A5BB-55E50CCDB645}" srcOrd="0" destOrd="0" presId="urn:microsoft.com/office/officeart/2005/8/layout/lProcess3"/>
    <dgm:cxn modelId="{C6810702-C406-4182-8253-A22F615C2521}" type="presOf" srcId="{8B79AA9A-829C-42F7-8413-CC4130F36BD4}" destId="{618C86F4-EB10-4F71-B7D2-116D3AF17DCF}" srcOrd="0" destOrd="0" presId="urn:microsoft.com/office/officeart/2005/8/layout/lProcess3"/>
    <dgm:cxn modelId="{D5806B2D-CF8A-4AC9-938E-942CE896374E}" type="presOf" srcId="{F9D7F4A9-1D39-429B-BB25-0D1B31B4D359}" destId="{F1F374A6-FB3A-4647-949F-6C4CC0431ED2}" srcOrd="0" destOrd="0" presId="urn:microsoft.com/office/officeart/2005/8/layout/lProcess3"/>
    <dgm:cxn modelId="{9D420563-AB42-400D-B85A-8BAACE7D6FDF}" type="presOf" srcId="{3C7C9BD5-F293-421D-A872-419B6D25F675}" destId="{8CD15FFD-BB20-45F4-8AFE-E0796BBDA9DA}" srcOrd="0" destOrd="0" presId="urn:microsoft.com/office/officeart/2005/8/layout/lProcess3"/>
    <dgm:cxn modelId="{2FAB2EE8-968D-4AC2-81A7-89598AB5562B}" type="presOf" srcId="{FD03C694-4835-46B9-9A7F-0858D5FC7E6C}" destId="{EFF9F668-8D2B-4BBF-8F7E-267726EB699F}" srcOrd="0" destOrd="0" presId="urn:microsoft.com/office/officeart/2005/8/layout/lProcess3"/>
    <dgm:cxn modelId="{4D66F38A-0852-4DA7-9277-AD086663D575}" srcId="{5AE2B869-5866-4234-92D0-C35A3B79277C}" destId="{4AF66C14-38F8-4ED5-B9AF-95B6DB4D1C1C}" srcOrd="1" destOrd="0" parTransId="{2529F398-5364-4015-B77A-0A803DD546F8}" sibTransId="{94F4BDA7-6E6E-473A-9088-4E2FC6564969}"/>
    <dgm:cxn modelId="{85DDAE8B-A597-47C3-9840-72F2785BAEE2}" type="presOf" srcId="{A6FE384A-D264-4A13-A6E0-DE0CAD097197}" destId="{5DE80376-E040-425F-86C6-71EBB61F5D4F}" srcOrd="0" destOrd="0" presId="urn:microsoft.com/office/officeart/2005/8/layout/lProcess3"/>
    <dgm:cxn modelId="{7D7A842F-52DB-4A13-B6C4-53385821D904}" srcId="{FD03C694-4835-46B9-9A7F-0858D5FC7E6C}" destId="{7A9493C0-5F78-4F03-85BD-E389E19132EB}" srcOrd="0" destOrd="0" parTransId="{A635D0B1-EC1C-4925-B513-5932145E93DB}" sibTransId="{7B5ECD6C-064F-480D-95EB-CF5D97129F78}"/>
    <dgm:cxn modelId="{9DE6B66D-E240-403F-A166-EA49D8597614}" srcId="{05CA9F6B-EFB4-4664-BA8C-A33129AE3D7C}" destId="{8B79AA9A-829C-42F7-8413-CC4130F36BD4}" srcOrd="0" destOrd="0" parTransId="{2819129E-B766-4B39-A070-13F6DCB8126A}" sibTransId="{4064C387-4028-4410-9155-EC44DB84FD62}"/>
    <dgm:cxn modelId="{939D62EA-2E1F-476C-81C2-D58DA30A1E3A}" srcId="{77B78200-65A0-4843-9E64-4D729823FCFB}" destId="{FD03C694-4835-46B9-9A7F-0858D5FC7E6C}" srcOrd="0" destOrd="0" parTransId="{7B229BCB-4724-46D5-A7D1-37066430A0E7}" sibTransId="{FE5249E0-2340-4D2D-ACA4-49C885B72973}"/>
    <dgm:cxn modelId="{BFA4B09F-342B-4045-A226-17DD2638A6E3}" srcId="{77B78200-65A0-4843-9E64-4D729823FCFB}" destId="{05CA9F6B-EFB4-4664-BA8C-A33129AE3D7C}" srcOrd="1" destOrd="0" parTransId="{DA3B1DC4-0A5C-4D90-9751-2A29AE11EA7A}" sibTransId="{717386BA-99D0-464D-9206-5FB052D04554}"/>
    <dgm:cxn modelId="{22F03D68-9992-460F-BE47-1E3078CE5E3C}" type="presOf" srcId="{77B78200-65A0-4843-9E64-4D729823FCFB}" destId="{76A15A18-8BE5-429B-ABC3-EAFFE347CF0D}" srcOrd="0" destOrd="0" presId="urn:microsoft.com/office/officeart/2005/8/layout/lProcess3"/>
    <dgm:cxn modelId="{6A1D5701-F877-4328-9E12-9B0CDCB36AD3}" srcId="{5AE2B869-5866-4234-92D0-C35A3B79277C}" destId="{F9D7F4A9-1D39-429B-BB25-0D1B31B4D359}" srcOrd="2" destOrd="0" parTransId="{6379AA69-0A6D-4611-B6D7-5F9F4280F6A5}" sibTransId="{E7F02731-389A-4526-B0D7-A3F4B50219C3}"/>
    <dgm:cxn modelId="{81F4A7CE-ADDD-425D-96B3-D11B521613DB}" srcId="{FD03C694-4835-46B9-9A7F-0858D5FC7E6C}" destId="{44562535-BF7C-4E39-BCB0-668FDE1B3F15}" srcOrd="1" destOrd="0" parTransId="{84164214-D9D3-4B12-98F2-0DDA30C4221E}" sibTransId="{917C76A0-9C31-44F5-B18B-021C4AB9F334}"/>
    <dgm:cxn modelId="{BDD15427-D445-4790-A5AF-9F3095C520FC}" type="presOf" srcId="{4AF66C14-38F8-4ED5-B9AF-95B6DB4D1C1C}" destId="{60449DE6-70C8-44E5-B814-4D63CBA420F1}" srcOrd="0" destOrd="0" presId="urn:microsoft.com/office/officeart/2005/8/layout/lProcess3"/>
    <dgm:cxn modelId="{46BD46E1-307F-4726-B404-94321AD550A9}" srcId="{5AE2B869-5866-4234-92D0-C35A3B79277C}" destId="{2259C50E-E6B7-4D00-B0BB-2D2CE974A227}" srcOrd="3" destOrd="0" parTransId="{AD760283-93E5-4EB3-AE54-98FFF44B7C0B}" sibTransId="{DFE917EB-D93B-466A-A983-D22768D79123}"/>
    <dgm:cxn modelId="{91484242-A598-4C1A-B17F-D2DBBECFB2B6}" type="presOf" srcId="{58900E6A-24AA-4598-9ADF-84D6770EE9D2}" destId="{B196E66E-9940-4972-A469-70BBC49C7EDC}" srcOrd="0" destOrd="0" presId="urn:microsoft.com/office/officeart/2005/8/layout/lProcess3"/>
    <dgm:cxn modelId="{D8ED2C4C-DE86-4656-B0DF-AEAC74E47366}" srcId="{05CA9F6B-EFB4-4664-BA8C-A33129AE3D7C}" destId="{A6FE384A-D264-4A13-A6E0-DE0CAD097197}" srcOrd="1" destOrd="0" parTransId="{2D5894B8-1E12-49B5-A096-DE1414887F4B}" sibTransId="{8F959320-E80D-4AE8-BCF1-BB75C1AFB63D}"/>
    <dgm:cxn modelId="{91D8801E-10F2-4651-97B9-76557391BD21}" srcId="{05CA9F6B-EFB4-4664-BA8C-A33129AE3D7C}" destId="{3CFA8168-DB07-49AA-B274-95963045D4FD}" srcOrd="3" destOrd="0" parTransId="{F5DD9C24-3C9D-4FB5-8A0F-BD3A429098A2}" sibTransId="{155B4F9F-6362-4F1F-B28B-E8BC0F269AE9}"/>
    <dgm:cxn modelId="{4ABD3F8A-EA35-4B5A-B0B2-4A6AD8D9B046}" type="presOf" srcId="{6F0C9ACE-5B47-4979-A09B-44DD2B1E4924}" destId="{E7D2002E-E94C-431C-98C2-DF342CB52017}" srcOrd="0" destOrd="0" presId="urn:microsoft.com/office/officeart/2005/8/layout/lProcess3"/>
    <dgm:cxn modelId="{49A44C62-9BF7-473F-973C-B53D38301BCB}" srcId="{05CA9F6B-EFB4-4664-BA8C-A33129AE3D7C}" destId="{58900E6A-24AA-4598-9ADF-84D6770EE9D2}" srcOrd="2" destOrd="0" parTransId="{5180E1A7-5215-4053-912C-3B7781435A45}" sibTransId="{99CAEE6E-1CEE-4E83-9A31-8EBD34398C4F}"/>
    <dgm:cxn modelId="{CFE6DEC6-51A5-4FED-B1E8-0F5F25975D46}" srcId="{5AE2B869-5866-4234-92D0-C35A3B79277C}" destId="{3C7C9BD5-F293-421D-A872-419B6D25F675}" srcOrd="0" destOrd="0" parTransId="{F52B278D-C1E6-4767-B467-AA0BF5E0EADC}" sibTransId="{864DC1B4-F8C1-48D7-BC22-44BEA8F760A2}"/>
    <dgm:cxn modelId="{469D2792-F28E-4311-92B5-142930C32828}" type="presOf" srcId="{05CA9F6B-EFB4-4664-BA8C-A33129AE3D7C}" destId="{EDFB826B-30AC-49F8-8CFD-CDCC7D0D6E8C}" srcOrd="0" destOrd="0" presId="urn:microsoft.com/office/officeart/2005/8/layout/lProcess3"/>
    <dgm:cxn modelId="{A8B00CF9-61CA-44D6-A59C-283F96FE3C34}" srcId="{77B78200-65A0-4843-9E64-4D729823FCFB}" destId="{5AE2B869-5866-4234-92D0-C35A3B79277C}" srcOrd="2" destOrd="0" parTransId="{1DDFF122-5A46-4ED5-A6AA-3F041A3A8255}" sibTransId="{F2242658-76F0-42A8-83C1-B9A68369C3AF}"/>
    <dgm:cxn modelId="{1BC65DC7-5E03-44AF-8623-7956A16B1858}" type="presOf" srcId="{44562535-BF7C-4E39-BCB0-668FDE1B3F15}" destId="{17026171-B552-4293-B4C3-BC745CD7283E}" srcOrd="0" destOrd="0" presId="urn:microsoft.com/office/officeart/2005/8/layout/lProcess3"/>
    <dgm:cxn modelId="{4BCA6CDA-36AB-4DFA-BECE-AEB2CE32201F}" type="presOf" srcId="{4E0B2F05-B08B-4E53-8F65-C44F8D08F482}" destId="{1DB22271-F1DE-48AB-B9C2-29AB41D3356D}" srcOrd="0" destOrd="0" presId="urn:microsoft.com/office/officeart/2005/8/layout/lProcess3"/>
    <dgm:cxn modelId="{74075E96-EC22-49C3-B79F-4034931461D8}" type="presOf" srcId="{7A9493C0-5F78-4F03-85BD-E389E19132EB}" destId="{E69776C6-B5A3-43D7-9A6E-68DAFC32FA98}" srcOrd="0" destOrd="0" presId="urn:microsoft.com/office/officeart/2005/8/layout/lProcess3"/>
    <dgm:cxn modelId="{F80C6A3A-04D3-4427-A57A-23DA2C402CA5}" type="presOf" srcId="{3CFA8168-DB07-49AA-B274-95963045D4FD}" destId="{39E8526A-F1F6-443A-919F-6887F05E0730}" srcOrd="0" destOrd="0" presId="urn:microsoft.com/office/officeart/2005/8/layout/lProcess3"/>
    <dgm:cxn modelId="{E224AA01-9609-456A-B3D5-3C3C5601AB0F}" srcId="{FD03C694-4835-46B9-9A7F-0858D5FC7E6C}" destId="{4E0B2F05-B08B-4E53-8F65-C44F8D08F482}" srcOrd="2" destOrd="0" parTransId="{78E2DE77-4158-40AA-AF18-B81AED446DCF}" sibTransId="{FBBFE956-D3D6-4EE8-B4D2-605F3EEA049A}"/>
    <dgm:cxn modelId="{BEBD088D-F9D1-46DF-A886-3D452B3F2202}" srcId="{FD03C694-4835-46B9-9A7F-0858D5FC7E6C}" destId="{6F0C9ACE-5B47-4979-A09B-44DD2B1E4924}" srcOrd="3" destOrd="0" parTransId="{40543BC5-5503-4CFD-BD7B-E8DA7A86D9A9}" sibTransId="{E58A2E0A-CA41-4DF3-8C15-038B1A423442}"/>
    <dgm:cxn modelId="{D0027AA9-1ADB-4EEC-9FC4-AD3382AC2987}" type="presOf" srcId="{2259C50E-E6B7-4D00-B0BB-2D2CE974A227}" destId="{0C0A88F0-D0B7-4753-A557-56B00D6E7C04}" srcOrd="0" destOrd="0" presId="urn:microsoft.com/office/officeart/2005/8/layout/lProcess3"/>
    <dgm:cxn modelId="{47EBBA67-914C-493F-AB4D-C9413B62FB49}" type="presParOf" srcId="{76A15A18-8BE5-429B-ABC3-EAFFE347CF0D}" destId="{22EF9B60-FF0B-47D5-B937-7F278499AC77}" srcOrd="0" destOrd="0" presId="urn:microsoft.com/office/officeart/2005/8/layout/lProcess3"/>
    <dgm:cxn modelId="{B8A923E7-CAC2-4E42-AD5B-4B2FFC682D55}" type="presParOf" srcId="{22EF9B60-FF0B-47D5-B937-7F278499AC77}" destId="{EFF9F668-8D2B-4BBF-8F7E-267726EB699F}" srcOrd="0" destOrd="0" presId="urn:microsoft.com/office/officeart/2005/8/layout/lProcess3"/>
    <dgm:cxn modelId="{4FF2CC77-47A5-4A50-8ACD-54056C011A04}" type="presParOf" srcId="{22EF9B60-FF0B-47D5-B937-7F278499AC77}" destId="{D4FE4608-23AF-4A6C-9AC6-F9C534B7A658}" srcOrd="1" destOrd="0" presId="urn:microsoft.com/office/officeart/2005/8/layout/lProcess3"/>
    <dgm:cxn modelId="{DAEBCF93-FDC0-48AF-AD38-338709BA4704}" type="presParOf" srcId="{22EF9B60-FF0B-47D5-B937-7F278499AC77}" destId="{E69776C6-B5A3-43D7-9A6E-68DAFC32FA98}" srcOrd="2" destOrd="0" presId="urn:microsoft.com/office/officeart/2005/8/layout/lProcess3"/>
    <dgm:cxn modelId="{78D01740-AE79-43F4-B320-C5BC6A0A65AF}" type="presParOf" srcId="{22EF9B60-FF0B-47D5-B937-7F278499AC77}" destId="{67985E60-13D6-443D-9995-FA5D1E800A9E}" srcOrd="3" destOrd="0" presId="urn:microsoft.com/office/officeart/2005/8/layout/lProcess3"/>
    <dgm:cxn modelId="{FAC22375-E8E2-415B-B6CD-12F1E29532FC}" type="presParOf" srcId="{22EF9B60-FF0B-47D5-B937-7F278499AC77}" destId="{17026171-B552-4293-B4C3-BC745CD7283E}" srcOrd="4" destOrd="0" presId="urn:microsoft.com/office/officeart/2005/8/layout/lProcess3"/>
    <dgm:cxn modelId="{F98FB9D3-6B61-499F-8FFF-C2617B2C33E5}" type="presParOf" srcId="{22EF9B60-FF0B-47D5-B937-7F278499AC77}" destId="{9DCFF3B8-8546-4434-BF26-D986FB8AAD0F}" srcOrd="5" destOrd="0" presId="urn:microsoft.com/office/officeart/2005/8/layout/lProcess3"/>
    <dgm:cxn modelId="{3B64542B-8E5D-4380-A2E6-01376041734C}" type="presParOf" srcId="{22EF9B60-FF0B-47D5-B937-7F278499AC77}" destId="{1DB22271-F1DE-48AB-B9C2-29AB41D3356D}" srcOrd="6" destOrd="0" presId="urn:microsoft.com/office/officeart/2005/8/layout/lProcess3"/>
    <dgm:cxn modelId="{8B199B35-7B09-438E-9B71-58353AC839FD}" type="presParOf" srcId="{22EF9B60-FF0B-47D5-B937-7F278499AC77}" destId="{2C6AD908-B6FD-4A44-A894-353C0EEFE7F6}" srcOrd="7" destOrd="0" presId="urn:microsoft.com/office/officeart/2005/8/layout/lProcess3"/>
    <dgm:cxn modelId="{D73F8E9C-9BAE-4196-A7B1-DF1FB77029A3}" type="presParOf" srcId="{22EF9B60-FF0B-47D5-B937-7F278499AC77}" destId="{E7D2002E-E94C-431C-98C2-DF342CB52017}" srcOrd="8" destOrd="0" presId="urn:microsoft.com/office/officeart/2005/8/layout/lProcess3"/>
    <dgm:cxn modelId="{A9100519-8105-4583-8E2F-673853115FB9}" type="presParOf" srcId="{76A15A18-8BE5-429B-ABC3-EAFFE347CF0D}" destId="{34FDF9DF-9981-47A9-87EC-5D0A5F3090FE}" srcOrd="1" destOrd="0" presId="urn:microsoft.com/office/officeart/2005/8/layout/lProcess3"/>
    <dgm:cxn modelId="{E9CF2D4D-8CC8-4DC4-9689-C1F79A33CA92}" type="presParOf" srcId="{76A15A18-8BE5-429B-ABC3-EAFFE347CF0D}" destId="{452749EE-E350-48B2-BC2F-816578B834A4}" srcOrd="2" destOrd="0" presId="urn:microsoft.com/office/officeart/2005/8/layout/lProcess3"/>
    <dgm:cxn modelId="{0220E896-CDE5-4EF9-A400-95FF6A8ED3C7}" type="presParOf" srcId="{452749EE-E350-48B2-BC2F-816578B834A4}" destId="{EDFB826B-30AC-49F8-8CFD-CDCC7D0D6E8C}" srcOrd="0" destOrd="0" presId="urn:microsoft.com/office/officeart/2005/8/layout/lProcess3"/>
    <dgm:cxn modelId="{C3E1ACC1-E0A0-40B4-B8F4-F71A8D70CE1C}" type="presParOf" srcId="{452749EE-E350-48B2-BC2F-816578B834A4}" destId="{453F017A-103E-4194-8456-2799DC86A8DA}" srcOrd="1" destOrd="0" presId="urn:microsoft.com/office/officeart/2005/8/layout/lProcess3"/>
    <dgm:cxn modelId="{9F532618-3A96-4C7C-A704-232A40329030}" type="presParOf" srcId="{452749EE-E350-48B2-BC2F-816578B834A4}" destId="{618C86F4-EB10-4F71-B7D2-116D3AF17DCF}" srcOrd="2" destOrd="0" presId="urn:microsoft.com/office/officeart/2005/8/layout/lProcess3"/>
    <dgm:cxn modelId="{3E14D014-E086-42B5-886B-E9536FEE395D}" type="presParOf" srcId="{452749EE-E350-48B2-BC2F-816578B834A4}" destId="{B0DF3505-E080-465E-BFE3-7A73492AB4C3}" srcOrd="3" destOrd="0" presId="urn:microsoft.com/office/officeart/2005/8/layout/lProcess3"/>
    <dgm:cxn modelId="{CCB07BB2-0988-4BCC-9ED0-BC2A9AA59324}" type="presParOf" srcId="{452749EE-E350-48B2-BC2F-816578B834A4}" destId="{5DE80376-E040-425F-86C6-71EBB61F5D4F}" srcOrd="4" destOrd="0" presId="urn:microsoft.com/office/officeart/2005/8/layout/lProcess3"/>
    <dgm:cxn modelId="{FB9E75FE-B107-4CC2-8C82-F072BB7CB141}" type="presParOf" srcId="{452749EE-E350-48B2-BC2F-816578B834A4}" destId="{DBB584D2-662B-470E-8F6A-4ABA305E2FF8}" srcOrd="5" destOrd="0" presId="urn:microsoft.com/office/officeart/2005/8/layout/lProcess3"/>
    <dgm:cxn modelId="{6312C893-E6C3-4499-AC90-2F7529B9DDF1}" type="presParOf" srcId="{452749EE-E350-48B2-BC2F-816578B834A4}" destId="{B196E66E-9940-4972-A469-70BBC49C7EDC}" srcOrd="6" destOrd="0" presId="urn:microsoft.com/office/officeart/2005/8/layout/lProcess3"/>
    <dgm:cxn modelId="{7A544111-60E6-4D99-88D6-52B8B00A710C}" type="presParOf" srcId="{452749EE-E350-48B2-BC2F-816578B834A4}" destId="{F7F02E45-27BC-4F7E-81F4-557490E7D123}" srcOrd="7" destOrd="0" presId="urn:microsoft.com/office/officeart/2005/8/layout/lProcess3"/>
    <dgm:cxn modelId="{0C2106E6-DF77-4558-90BE-C86E441D0C68}" type="presParOf" srcId="{452749EE-E350-48B2-BC2F-816578B834A4}" destId="{39E8526A-F1F6-443A-919F-6887F05E0730}" srcOrd="8" destOrd="0" presId="urn:microsoft.com/office/officeart/2005/8/layout/lProcess3"/>
    <dgm:cxn modelId="{04D847E3-7B85-4DC1-A142-21BE7EDD75AF}" type="presParOf" srcId="{76A15A18-8BE5-429B-ABC3-EAFFE347CF0D}" destId="{052C0B57-58C8-49A8-8FF7-47CC2442365B}" srcOrd="3" destOrd="0" presId="urn:microsoft.com/office/officeart/2005/8/layout/lProcess3"/>
    <dgm:cxn modelId="{63016AAB-71C9-48CF-B42B-8541EE2179C3}" type="presParOf" srcId="{76A15A18-8BE5-429B-ABC3-EAFFE347CF0D}" destId="{CD7839FF-BB2F-4111-B189-3F518BE4F917}" srcOrd="4" destOrd="0" presId="urn:microsoft.com/office/officeart/2005/8/layout/lProcess3"/>
    <dgm:cxn modelId="{05B5CEB3-2AE4-48AA-A0F5-0704523EFC1A}" type="presParOf" srcId="{CD7839FF-BB2F-4111-B189-3F518BE4F917}" destId="{FC22AB4F-66AC-4431-A5BB-55E50CCDB645}" srcOrd="0" destOrd="0" presId="urn:microsoft.com/office/officeart/2005/8/layout/lProcess3"/>
    <dgm:cxn modelId="{C6FC99B1-A417-4AD7-A378-6E841CF37D4B}" type="presParOf" srcId="{CD7839FF-BB2F-4111-B189-3F518BE4F917}" destId="{3CAE6E68-B4A5-4114-B9E7-4440490B325E}" srcOrd="1" destOrd="0" presId="urn:microsoft.com/office/officeart/2005/8/layout/lProcess3"/>
    <dgm:cxn modelId="{7797CD8C-8087-4038-A8B0-0B025DADFFB5}" type="presParOf" srcId="{CD7839FF-BB2F-4111-B189-3F518BE4F917}" destId="{8CD15FFD-BB20-45F4-8AFE-E0796BBDA9DA}" srcOrd="2" destOrd="0" presId="urn:microsoft.com/office/officeart/2005/8/layout/lProcess3"/>
    <dgm:cxn modelId="{774D124E-DCCA-436C-88ED-21B9CAA9FCF5}" type="presParOf" srcId="{CD7839FF-BB2F-4111-B189-3F518BE4F917}" destId="{01D1CA89-94DD-42BB-AB17-6EE2727F4B3B}" srcOrd="3" destOrd="0" presId="urn:microsoft.com/office/officeart/2005/8/layout/lProcess3"/>
    <dgm:cxn modelId="{2958FCBE-3871-49EB-9CDD-C380C471EFBA}" type="presParOf" srcId="{CD7839FF-BB2F-4111-B189-3F518BE4F917}" destId="{60449DE6-70C8-44E5-B814-4D63CBA420F1}" srcOrd="4" destOrd="0" presId="urn:microsoft.com/office/officeart/2005/8/layout/lProcess3"/>
    <dgm:cxn modelId="{F665EF74-28F1-442B-8E2C-25DF261F60D5}" type="presParOf" srcId="{CD7839FF-BB2F-4111-B189-3F518BE4F917}" destId="{6B4DA097-7678-473C-A913-5534720DA8C8}" srcOrd="5" destOrd="0" presId="urn:microsoft.com/office/officeart/2005/8/layout/lProcess3"/>
    <dgm:cxn modelId="{3291A31C-7AE8-4F96-AD30-32688FECB3A7}" type="presParOf" srcId="{CD7839FF-BB2F-4111-B189-3F518BE4F917}" destId="{F1F374A6-FB3A-4647-949F-6C4CC0431ED2}" srcOrd="6" destOrd="0" presId="urn:microsoft.com/office/officeart/2005/8/layout/lProcess3"/>
    <dgm:cxn modelId="{3B4CD5D6-C1D2-4E59-8F4E-AF2887FDE1BA}" type="presParOf" srcId="{CD7839FF-BB2F-4111-B189-3F518BE4F917}" destId="{07A5E180-2DE8-4C07-9F0F-F547EFCAC81E}" srcOrd="7" destOrd="0" presId="urn:microsoft.com/office/officeart/2005/8/layout/lProcess3"/>
    <dgm:cxn modelId="{F169B03F-36CF-4165-AF53-F88BA58D45FB}" type="presParOf" srcId="{CD7839FF-BB2F-4111-B189-3F518BE4F917}" destId="{0C0A88F0-D0B7-4753-A557-56B00D6E7C04}" srcOrd="8" destOrd="0" presId="urn:microsoft.com/office/officeart/2005/8/layout/lProcess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09B129-A3AC-43F5-B4CE-6A885B76BE81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A7428-8C91-4D79-AE5E-C3AF189944A8}">
      <dgm:prSet phldrT="[Text]"/>
      <dgm:spPr/>
      <dgm:t>
        <a:bodyPr/>
        <a:lstStyle/>
        <a:p>
          <a:r>
            <a:rPr lang="en-US" dirty="0"/>
            <a:t>WP6</a:t>
          </a:r>
        </a:p>
      </dgm:t>
    </dgm:pt>
    <dgm:pt modelId="{8F2C8480-5A32-4E88-B794-9D267369EFF3}" type="parTrans" cxnId="{FC8E5AF7-645E-4F38-A40F-A58380CD7322}">
      <dgm:prSet/>
      <dgm:spPr/>
      <dgm:t>
        <a:bodyPr/>
        <a:lstStyle/>
        <a:p>
          <a:endParaRPr lang="en-US"/>
        </a:p>
      </dgm:t>
    </dgm:pt>
    <dgm:pt modelId="{C5C95717-A5AE-40EC-AFE1-C86524577CC7}" type="sibTrans" cxnId="{FC8E5AF7-645E-4F38-A40F-A58380CD7322}">
      <dgm:prSet/>
      <dgm:spPr/>
      <dgm:t>
        <a:bodyPr/>
        <a:lstStyle/>
        <a:p>
          <a:endParaRPr lang="en-US"/>
        </a:p>
      </dgm:t>
    </dgm:pt>
    <dgm:pt modelId="{EC682F61-D97B-4D61-8388-0D1CE6702409}">
      <dgm:prSet phldrT="[Text]" phldr="1"/>
      <dgm:spPr/>
      <dgm:t>
        <a:bodyPr/>
        <a:lstStyle/>
        <a:p>
          <a:endParaRPr lang="en-US"/>
        </a:p>
      </dgm:t>
    </dgm:pt>
    <dgm:pt modelId="{EF7C4196-5E2A-4475-A03A-B404E35A9208}" type="parTrans" cxnId="{D4E2AF5C-6441-42D6-A0EB-038EF2D6BDEA}">
      <dgm:prSet/>
      <dgm:spPr/>
      <dgm:t>
        <a:bodyPr/>
        <a:lstStyle/>
        <a:p>
          <a:endParaRPr lang="en-US"/>
        </a:p>
      </dgm:t>
    </dgm:pt>
    <dgm:pt modelId="{CC21B178-BFD0-4187-8025-48A486945B21}" type="sibTrans" cxnId="{D4E2AF5C-6441-42D6-A0EB-038EF2D6BDEA}">
      <dgm:prSet/>
      <dgm:spPr/>
      <dgm:t>
        <a:bodyPr/>
        <a:lstStyle/>
        <a:p>
          <a:endParaRPr lang="en-US"/>
        </a:p>
      </dgm:t>
    </dgm:pt>
    <dgm:pt modelId="{4D7E1E6C-AC7C-4DC2-B54D-382809BC1F00}">
      <dgm:prSet phldrT="[Text]"/>
      <dgm:spPr>
        <a:noFill/>
      </dgm:spPr>
      <dgm:t>
        <a:bodyPr/>
        <a:lstStyle/>
        <a:p>
          <a:r>
            <a:rPr lang="en-US" dirty="0"/>
            <a:t> </a:t>
          </a:r>
        </a:p>
      </dgm:t>
    </dgm:pt>
    <dgm:pt modelId="{ADA91CFB-13B5-41CD-A778-4062C68C8530}" type="parTrans" cxnId="{187D62BB-A307-4E5D-9DBE-3C08153371C5}">
      <dgm:prSet/>
      <dgm:spPr/>
      <dgm:t>
        <a:bodyPr/>
        <a:lstStyle/>
        <a:p>
          <a:endParaRPr lang="en-US"/>
        </a:p>
      </dgm:t>
    </dgm:pt>
    <dgm:pt modelId="{4DBA3F58-099B-487A-A70F-05DCD0397A4C}" type="sibTrans" cxnId="{187D62BB-A307-4E5D-9DBE-3C08153371C5}">
      <dgm:prSet/>
      <dgm:spPr/>
      <dgm:t>
        <a:bodyPr/>
        <a:lstStyle/>
        <a:p>
          <a:endParaRPr lang="en-US"/>
        </a:p>
      </dgm:t>
    </dgm:pt>
    <dgm:pt modelId="{D494AF2E-2507-4C33-B1F3-18902367D4AD}">
      <dgm:prSet phldrT="[Text]" phldr="1"/>
      <dgm:spPr/>
      <dgm:t>
        <a:bodyPr/>
        <a:lstStyle/>
        <a:p>
          <a:endParaRPr lang="en-US"/>
        </a:p>
      </dgm:t>
    </dgm:pt>
    <dgm:pt modelId="{E81B422A-C27E-41AB-90A9-E51EE34E267F}" type="parTrans" cxnId="{0B925ED3-61DD-4504-9860-543420022361}">
      <dgm:prSet/>
      <dgm:spPr/>
      <dgm:t>
        <a:bodyPr/>
        <a:lstStyle/>
        <a:p>
          <a:endParaRPr lang="en-US"/>
        </a:p>
      </dgm:t>
    </dgm:pt>
    <dgm:pt modelId="{015CB994-E634-4612-BD44-84634D10F08B}" type="sibTrans" cxnId="{0B925ED3-61DD-4504-9860-543420022361}">
      <dgm:prSet/>
      <dgm:spPr/>
      <dgm:t>
        <a:bodyPr/>
        <a:lstStyle/>
        <a:p>
          <a:endParaRPr lang="en-US"/>
        </a:p>
      </dgm:t>
    </dgm:pt>
    <dgm:pt modelId="{3650114A-DEA1-4E31-AE31-F3BC57DD7E45}">
      <dgm:prSet phldrT="[Text]" phldr="1"/>
      <dgm:spPr/>
      <dgm:t>
        <a:bodyPr/>
        <a:lstStyle/>
        <a:p>
          <a:endParaRPr lang="en-US"/>
        </a:p>
      </dgm:t>
    </dgm:pt>
    <dgm:pt modelId="{249A232E-15AF-4038-ACCD-40AD65B9090B}" type="parTrans" cxnId="{FCAC4F90-8EED-4D00-A381-41942AC216D1}">
      <dgm:prSet/>
      <dgm:spPr/>
      <dgm:t>
        <a:bodyPr/>
        <a:lstStyle/>
        <a:p>
          <a:endParaRPr lang="en-US"/>
        </a:p>
      </dgm:t>
    </dgm:pt>
    <dgm:pt modelId="{2D01C101-4A87-4806-A5B5-32FA81E05E16}" type="sibTrans" cxnId="{FCAC4F90-8EED-4D00-A381-41942AC216D1}">
      <dgm:prSet/>
      <dgm:spPr/>
      <dgm:t>
        <a:bodyPr/>
        <a:lstStyle/>
        <a:p>
          <a:endParaRPr lang="en-US"/>
        </a:p>
      </dgm:t>
    </dgm:pt>
    <dgm:pt modelId="{3275FF34-23E9-4EC9-8CA4-59F12537E19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1F7A8249-E92C-4A03-BFE2-C46DAE5606C1}" type="sibTrans" cxnId="{77D732C6-8DE2-48D0-9656-F400039A97B7}">
      <dgm:prSet/>
      <dgm:spPr/>
      <dgm:t>
        <a:bodyPr/>
        <a:lstStyle/>
        <a:p>
          <a:endParaRPr lang="en-US"/>
        </a:p>
      </dgm:t>
    </dgm:pt>
    <dgm:pt modelId="{F2B4AA56-10E0-4E07-B812-21FBC58EC792}" type="parTrans" cxnId="{77D732C6-8DE2-48D0-9656-F400039A97B7}">
      <dgm:prSet/>
      <dgm:spPr/>
      <dgm:t>
        <a:bodyPr/>
        <a:lstStyle/>
        <a:p>
          <a:endParaRPr lang="en-US"/>
        </a:p>
      </dgm:t>
    </dgm:pt>
    <dgm:pt modelId="{4FD342EA-0886-4A12-84FD-C5B3937CAE5F}" type="pres">
      <dgm:prSet presAssocID="{A909B129-A3AC-43F5-B4CE-6A885B76BE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C4658-C9DC-4F83-AF33-E46D90CEE28C}" type="pres">
      <dgm:prSet presAssocID="{7BEA7428-8C91-4D79-AE5E-C3AF189944A8}" presName="centerShape" presStyleLbl="node0" presStyleIdx="0" presStyleCnt="1"/>
      <dgm:spPr/>
      <dgm:t>
        <a:bodyPr/>
        <a:lstStyle/>
        <a:p>
          <a:endParaRPr lang="en-US"/>
        </a:p>
      </dgm:t>
    </dgm:pt>
    <dgm:pt modelId="{5422EB29-115B-4B41-871E-9EB60404E854}" type="pres">
      <dgm:prSet presAssocID="{EF7C4196-5E2A-4475-A03A-B404E35A9208}" presName="Name9" presStyleLbl="parChTrans1D2" presStyleIdx="0" presStyleCnt="5"/>
      <dgm:spPr/>
      <dgm:t>
        <a:bodyPr/>
        <a:lstStyle/>
        <a:p>
          <a:endParaRPr lang="en-US"/>
        </a:p>
      </dgm:t>
    </dgm:pt>
    <dgm:pt modelId="{3AA77F17-E3E2-440D-AAB8-E279A5F3E23A}" type="pres">
      <dgm:prSet presAssocID="{EF7C4196-5E2A-4475-A03A-B404E35A920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976D5A6-0A85-4928-BB6D-ADE67AE59BA7}" type="pres">
      <dgm:prSet presAssocID="{EC682F61-D97B-4D61-8388-0D1CE67024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C1C1A-8E5C-413B-A1CD-E7C5DD71D2BE}" type="pres">
      <dgm:prSet presAssocID="{F2B4AA56-10E0-4E07-B812-21FBC58EC792}" presName="Name9" presStyleLbl="parChTrans1D2" presStyleIdx="1" presStyleCnt="5"/>
      <dgm:spPr/>
      <dgm:t>
        <a:bodyPr/>
        <a:lstStyle/>
        <a:p>
          <a:endParaRPr lang="en-US"/>
        </a:p>
      </dgm:t>
    </dgm:pt>
    <dgm:pt modelId="{79CF0120-C8D9-4D5C-9554-3135BD00E962}" type="pres">
      <dgm:prSet presAssocID="{F2B4AA56-10E0-4E07-B812-21FBC58EC79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08B7420-E277-4A19-801E-E0E408B6D1B4}" type="pres">
      <dgm:prSet presAssocID="{3275FF34-23E9-4EC9-8CA4-59F12537E1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19D96-9E78-4172-87F8-A906DB7CB778}" type="pres">
      <dgm:prSet presAssocID="{ADA91CFB-13B5-41CD-A778-4062C68C8530}" presName="Name9" presStyleLbl="parChTrans1D2" presStyleIdx="2" presStyleCnt="5"/>
      <dgm:spPr/>
      <dgm:t>
        <a:bodyPr/>
        <a:lstStyle/>
        <a:p>
          <a:endParaRPr lang="en-US"/>
        </a:p>
      </dgm:t>
    </dgm:pt>
    <dgm:pt modelId="{E49FF1A8-5387-4F81-9A86-9B59038E1AF6}" type="pres">
      <dgm:prSet presAssocID="{ADA91CFB-13B5-41CD-A778-4062C68C853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4865622-EB0F-4410-B5FA-C0A62936AE5A}" type="pres">
      <dgm:prSet presAssocID="{4D7E1E6C-AC7C-4DC2-B54D-382809BC1F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73E72-61A0-400D-A7E1-4273444D6C26}" type="pres">
      <dgm:prSet presAssocID="{E81B422A-C27E-41AB-90A9-E51EE34E267F}" presName="Name9" presStyleLbl="parChTrans1D2" presStyleIdx="3" presStyleCnt="5"/>
      <dgm:spPr/>
      <dgm:t>
        <a:bodyPr/>
        <a:lstStyle/>
        <a:p>
          <a:endParaRPr lang="en-US"/>
        </a:p>
      </dgm:t>
    </dgm:pt>
    <dgm:pt modelId="{B76BB1A4-90DC-40D3-8C6E-21C7897538B5}" type="pres">
      <dgm:prSet presAssocID="{E81B422A-C27E-41AB-90A9-E51EE34E267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69E2C94-AF88-48B6-BFC0-881A7C79DD89}" type="pres">
      <dgm:prSet presAssocID="{D494AF2E-2507-4C33-B1F3-18902367D4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451B8-FEA8-40D6-9764-B491D907A852}" type="pres">
      <dgm:prSet presAssocID="{249A232E-15AF-4038-ACCD-40AD65B9090B}" presName="Name9" presStyleLbl="parChTrans1D2" presStyleIdx="4" presStyleCnt="5"/>
      <dgm:spPr/>
      <dgm:t>
        <a:bodyPr/>
        <a:lstStyle/>
        <a:p>
          <a:endParaRPr lang="en-US"/>
        </a:p>
      </dgm:t>
    </dgm:pt>
    <dgm:pt modelId="{FE375095-7365-425C-83DD-6019C93EF442}" type="pres">
      <dgm:prSet presAssocID="{249A232E-15AF-4038-ACCD-40AD65B9090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0820D3E-89D1-4125-935C-67684A69220E}" type="pres">
      <dgm:prSet presAssocID="{3650114A-DEA1-4E31-AE31-F3BC57DD7E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2E980-561D-42F7-8BED-22E06C192A8B}" type="presOf" srcId="{E81B422A-C27E-41AB-90A9-E51EE34E267F}" destId="{B76BB1A4-90DC-40D3-8C6E-21C7897538B5}" srcOrd="1" destOrd="0" presId="urn:microsoft.com/office/officeart/2005/8/layout/radial1"/>
    <dgm:cxn modelId="{9C1F6651-FE84-4CA2-A8EF-75FBF7AB58B4}" type="presOf" srcId="{A909B129-A3AC-43F5-B4CE-6A885B76BE81}" destId="{4FD342EA-0886-4A12-84FD-C5B3937CAE5F}" srcOrd="0" destOrd="0" presId="urn:microsoft.com/office/officeart/2005/8/layout/radial1"/>
    <dgm:cxn modelId="{0B925ED3-61DD-4504-9860-543420022361}" srcId="{7BEA7428-8C91-4D79-AE5E-C3AF189944A8}" destId="{D494AF2E-2507-4C33-B1F3-18902367D4AD}" srcOrd="3" destOrd="0" parTransId="{E81B422A-C27E-41AB-90A9-E51EE34E267F}" sibTransId="{015CB994-E634-4612-BD44-84634D10F08B}"/>
    <dgm:cxn modelId="{DC9665CD-46C7-438D-9365-D1B2F0736009}" type="presOf" srcId="{E81B422A-C27E-41AB-90A9-E51EE34E267F}" destId="{4DE73E72-61A0-400D-A7E1-4273444D6C26}" srcOrd="0" destOrd="0" presId="urn:microsoft.com/office/officeart/2005/8/layout/radial1"/>
    <dgm:cxn modelId="{837AC186-1E3D-4984-9778-9C873285F8EE}" type="presOf" srcId="{EF7C4196-5E2A-4475-A03A-B404E35A9208}" destId="{5422EB29-115B-4B41-871E-9EB60404E854}" srcOrd="0" destOrd="0" presId="urn:microsoft.com/office/officeart/2005/8/layout/radial1"/>
    <dgm:cxn modelId="{77D732C6-8DE2-48D0-9656-F400039A97B7}" srcId="{7BEA7428-8C91-4D79-AE5E-C3AF189944A8}" destId="{3275FF34-23E9-4EC9-8CA4-59F12537E19F}" srcOrd="1" destOrd="0" parTransId="{F2B4AA56-10E0-4E07-B812-21FBC58EC792}" sibTransId="{1F7A8249-E92C-4A03-BFE2-C46DAE5606C1}"/>
    <dgm:cxn modelId="{1DACD036-DB19-4809-A673-D6224F73DC5E}" type="presOf" srcId="{3650114A-DEA1-4E31-AE31-F3BC57DD7E45}" destId="{B0820D3E-89D1-4125-935C-67684A69220E}" srcOrd="0" destOrd="0" presId="urn:microsoft.com/office/officeart/2005/8/layout/radial1"/>
    <dgm:cxn modelId="{2D378926-4F72-4029-A321-D66B6C87D4F5}" type="presOf" srcId="{ADA91CFB-13B5-41CD-A778-4062C68C8530}" destId="{FC519D96-9E78-4172-87F8-A906DB7CB778}" srcOrd="0" destOrd="0" presId="urn:microsoft.com/office/officeart/2005/8/layout/radial1"/>
    <dgm:cxn modelId="{31D75EA9-D195-4956-A6A6-F3A679CC6C08}" type="presOf" srcId="{7BEA7428-8C91-4D79-AE5E-C3AF189944A8}" destId="{524C4658-C9DC-4F83-AF33-E46D90CEE28C}" srcOrd="0" destOrd="0" presId="urn:microsoft.com/office/officeart/2005/8/layout/radial1"/>
    <dgm:cxn modelId="{F2311B08-A693-4CB8-8845-F400512522A9}" type="presOf" srcId="{249A232E-15AF-4038-ACCD-40AD65B9090B}" destId="{C65451B8-FEA8-40D6-9764-B491D907A852}" srcOrd="0" destOrd="0" presId="urn:microsoft.com/office/officeart/2005/8/layout/radial1"/>
    <dgm:cxn modelId="{9588E5E0-8B32-4774-BAE1-E20158432DDA}" type="presOf" srcId="{ADA91CFB-13B5-41CD-A778-4062C68C8530}" destId="{E49FF1A8-5387-4F81-9A86-9B59038E1AF6}" srcOrd="1" destOrd="0" presId="urn:microsoft.com/office/officeart/2005/8/layout/radial1"/>
    <dgm:cxn modelId="{725A11B2-ABCC-4277-9831-F4194AE44FBE}" type="presOf" srcId="{D494AF2E-2507-4C33-B1F3-18902367D4AD}" destId="{C69E2C94-AF88-48B6-BFC0-881A7C79DD89}" srcOrd="0" destOrd="0" presId="urn:microsoft.com/office/officeart/2005/8/layout/radial1"/>
    <dgm:cxn modelId="{23DB4B31-D1AE-4635-BF5C-37C52BF646E4}" type="presOf" srcId="{F2B4AA56-10E0-4E07-B812-21FBC58EC792}" destId="{79CF0120-C8D9-4D5C-9554-3135BD00E962}" srcOrd="1" destOrd="0" presId="urn:microsoft.com/office/officeart/2005/8/layout/radial1"/>
    <dgm:cxn modelId="{F9FCF578-CC71-4C8D-A038-824B8AC3E247}" type="presOf" srcId="{EC682F61-D97B-4D61-8388-0D1CE6702409}" destId="{3976D5A6-0A85-4928-BB6D-ADE67AE59BA7}" srcOrd="0" destOrd="0" presId="urn:microsoft.com/office/officeart/2005/8/layout/radial1"/>
    <dgm:cxn modelId="{D4E2AF5C-6441-42D6-A0EB-038EF2D6BDEA}" srcId="{7BEA7428-8C91-4D79-AE5E-C3AF189944A8}" destId="{EC682F61-D97B-4D61-8388-0D1CE6702409}" srcOrd="0" destOrd="0" parTransId="{EF7C4196-5E2A-4475-A03A-B404E35A9208}" sibTransId="{CC21B178-BFD0-4187-8025-48A486945B21}"/>
    <dgm:cxn modelId="{7FAB6CBA-BAB6-4D96-927B-4D6CD7A9E6ED}" type="presOf" srcId="{EF7C4196-5E2A-4475-A03A-B404E35A9208}" destId="{3AA77F17-E3E2-440D-AAB8-E279A5F3E23A}" srcOrd="1" destOrd="0" presId="urn:microsoft.com/office/officeart/2005/8/layout/radial1"/>
    <dgm:cxn modelId="{CE0FF703-DCE5-4EF6-AF22-759BC2BB2840}" type="presOf" srcId="{249A232E-15AF-4038-ACCD-40AD65B9090B}" destId="{FE375095-7365-425C-83DD-6019C93EF442}" srcOrd="1" destOrd="0" presId="urn:microsoft.com/office/officeart/2005/8/layout/radial1"/>
    <dgm:cxn modelId="{57206AA9-C68B-4243-B8C8-1260AAE57FB8}" type="presOf" srcId="{3275FF34-23E9-4EC9-8CA4-59F12537E19F}" destId="{008B7420-E277-4A19-801E-E0E408B6D1B4}" srcOrd="0" destOrd="0" presId="urn:microsoft.com/office/officeart/2005/8/layout/radial1"/>
    <dgm:cxn modelId="{FCAC4F90-8EED-4D00-A381-41942AC216D1}" srcId="{7BEA7428-8C91-4D79-AE5E-C3AF189944A8}" destId="{3650114A-DEA1-4E31-AE31-F3BC57DD7E45}" srcOrd="4" destOrd="0" parTransId="{249A232E-15AF-4038-ACCD-40AD65B9090B}" sibTransId="{2D01C101-4A87-4806-A5B5-32FA81E05E16}"/>
    <dgm:cxn modelId="{FC8E5AF7-645E-4F38-A40F-A58380CD7322}" srcId="{A909B129-A3AC-43F5-B4CE-6A885B76BE81}" destId="{7BEA7428-8C91-4D79-AE5E-C3AF189944A8}" srcOrd="0" destOrd="0" parTransId="{8F2C8480-5A32-4E88-B794-9D267369EFF3}" sibTransId="{C5C95717-A5AE-40EC-AFE1-C86524577CC7}"/>
    <dgm:cxn modelId="{A3002F3D-9655-4433-9B89-C3D1A8E13283}" type="presOf" srcId="{F2B4AA56-10E0-4E07-B812-21FBC58EC792}" destId="{5BCC1C1A-8E5C-413B-A1CD-E7C5DD71D2BE}" srcOrd="0" destOrd="0" presId="urn:microsoft.com/office/officeart/2005/8/layout/radial1"/>
    <dgm:cxn modelId="{8287EDEF-0D10-440E-B0BE-EF9D2CB5E021}" type="presOf" srcId="{4D7E1E6C-AC7C-4DC2-B54D-382809BC1F00}" destId="{B4865622-EB0F-4410-B5FA-C0A62936AE5A}" srcOrd="0" destOrd="0" presId="urn:microsoft.com/office/officeart/2005/8/layout/radial1"/>
    <dgm:cxn modelId="{187D62BB-A307-4E5D-9DBE-3C08153371C5}" srcId="{7BEA7428-8C91-4D79-AE5E-C3AF189944A8}" destId="{4D7E1E6C-AC7C-4DC2-B54D-382809BC1F00}" srcOrd="2" destOrd="0" parTransId="{ADA91CFB-13B5-41CD-A778-4062C68C8530}" sibTransId="{4DBA3F58-099B-487A-A70F-05DCD0397A4C}"/>
    <dgm:cxn modelId="{60AC6589-C43D-435F-B9EE-A49A80260800}" type="presParOf" srcId="{4FD342EA-0886-4A12-84FD-C5B3937CAE5F}" destId="{524C4658-C9DC-4F83-AF33-E46D90CEE28C}" srcOrd="0" destOrd="0" presId="urn:microsoft.com/office/officeart/2005/8/layout/radial1"/>
    <dgm:cxn modelId="{81C6DC00-E92E-42B4-B20C-3B446EAA7EF3}" type="presParOf" srcId="{4FD342EA-0886-4A12-84FD-C5B3937CAE5F}" destId="{5422EB29-115B-4B41-871E-9EB60404E854}" srcOrd="1" destOrd="0" presId="urn:microsoft.com/office/officeart/2005/8/layout/radial1"/>
    <dgm:cxn modelId="{B90DB151-747D-497C-A516-FD3E2063A470}" type="presParOf" srcId="{5422EB29-115B-4B41-871E-9EB60404E854}" destId="{3AA77F17-E3E2-440D-AAB8-E279A5F3E23A}" srcOrd="0" destOrd="0" presId="urn:microsoft.com/office/officeart/2005/8/layout/radial1"/>
    <dgm:cxn modelId="{48DB2CBE-84C9-448B-AB85-97BDE18922A5}" type="presParOf" srcId="{4FD342EA-0886-4A12-84FD-C5B3937CAE5F}" destId="{3976D5A6-0A85-4928-BB6D-ADE67AE59BA7}" srcOrd="2" destOrd="0" presId="urn:microsoft.com/office/officeart/2005/8/layout/radial1"/>
    <dgm:cxn modelId="{B439F852-E1C1-43F8-8711-82368DCE826F}" type="presParOf" srcId="{4FD342EA-0886-4A12-84FD-C5B3937CAE5F}" destId="{5BCC1C1A-8E5C-413B-A1CD-E7C5DD71D2BE}" srcOrd="3" destOrd="0" presId="urn:microsoft.com/office/officeart/2005/8/layout/radial1"/>
    <dgm:cxn modelId="{D8169FCC-778D-47E0-866B-C73DFF074972}" type="presParOf" srcId="{5BCC1C1A-8E5C-413B-A1CD-E7C5DD71D2BE}" destId="{79CF0120-C8D9-4D5C-9554-3135BD00E962}" srcOrd="0" destOrd="0" presId="urn:microsoft.com/office/officeart/2005/8/layout/radial1"/>
    <dgm:cxn modelId="{B8F3B71A-9333-4E6E-909B-36372259BC1F}" type="presParOf" srcId="{4FD342EA-0886-4A12-84FD-C5B3937CAE5F}" destId="{008B7420-E277-4A19-801E-E0E408B6D1B4}" srcOrd="4" destOrd="0" presId="urn:microsoft.com/office/officeart/2005/8/layout/radial1"/>
    <dgm:cxn modelId="{5CB22355-DEF7-4504-84C9-C9E973D18262}" type="presParOf" srcId="{4FD342EA-0886-4A12-84FD-C5B3937CAE5F}" destId="{FC519D96-9E78-4172-87F8-A906DB7CB778}" srcOrd="5" destOrd="0" presId="urn:microsoft.com/office/officeart/2005/8/layout/radial1"/>
    <dgm:cxn modelId="{69A128E6-9244-44EE-95C0-5B387BC92067}" type="presParOf" srcId="{FC519D96-9E78-4172-87F8-A906DB7CB778}" destId="{E49FF1A8-5387-4F81-9A86-9B59038E1AF6}" srcOrd="0" destOrd="0" presId="urn:microsoft.com/office/officeart/2005/8/layout/radial1"/>
    <dgm:cxn modelId="{10955796-A9F8-4AB3-B4F4-3502FA451F1F}" type="presParOf" srcId="{4FD342EA-0886-4A12-84FD-C5B3937CAE5F}" destId="{B4865622-EB0F-4410-B5FA-C0A62936AE5A}" srcOrd="6" destOrd="0" presId="urn:microsoft.com/office/officeart/2005/8/layout/radial1"/>
    <dgm:cxn modelId="{D0CCDAF3-5835-4731-B467-BE272005CE40}" type="presParOf" srcId="{4FD342EA-0886-4A12-84FD-C5B3937CAE5F}" destId="{4DE73E72-61A0-400D-A7E1-4273444D6C26}" srcOrd="7" destOrd="0" presId="urn:microsoft.com/office/officeart/2005/8/layout/radial1"/>
    <dgm:cxn modelId="{83903A68-5775-486E-AFB0-9186AD02AB0E}" type="presParOf" srcId="{4DE73E72-61A0-400D-A7E1-4273444D6C26}" destId="{B76BB1A4-90DC-40D3-8C6E-21C7897538B5}" srcOrd="0" destOrd="0" presId="urn:microsoft.com/office/officeart/2005/8/layout/radial1"/>
    <dgm:cxn modelId="{CBE9C0CC-CD81-43EE-B63E-25D63EAB9510}" type="presParOf" srcId="{4FD342EA-0886-4A12-84FD-C5B3937CAE5F}" destId="{C69E2C94-AF88-48B6-BFC0-881A7C79DD89}" srcOrd="8" destOrd="0" presId="urn:microsoft.com/office/officeart/2005/8/layout/radial1"/>
    <dgm:cxn modelId="{A5D8114A-A930-4AB7-ABDD-1ABC084CB272}" type="presParOf" srcId="{4FD342EA-0886-4A12-84FD-C5B3937CAE5F}" destId="{C65451B8-FEA8-40D6-9764-B491D907A852}" srcOrd="9" destOrd="0" presId="urn:microsoft.com/office/officeart/2005/8/layout/radial1"/>
    <dgm:cxn modelId="{F85EBAAF-F3D3-4F44-8774-2604A6AC5569}" type="presParOf" srcId="{C65451B8-FEA8-40D6-9764-B491D907A852}" destId="{FE375095-7365-425C-83DD-6019C93EF442}" srcOrd="0" destOrd="0" presId="urn:microsoft.com/office/officeart/2005/8/layout/radial1"/>
    <dgm:cxn modelId="{DE3D5E9D-6E47-411D-8652-4846256B2F84}" type="presParOf" srcId="{4FD342EA-0886-4A12-84FD-C5B3937CAE5F}" destId="{B0820D3E-89D1-4125-935C-67684A69220E}" srcOrd="1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09B129-A3AC-43F5-B4CE-6A885B76BE81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342EA-0886-4A12-84FD-C5B3937CAE5F}" type="pres">
      <dgm:prSet presAssocID="{A909B129-A3AC-43F5-B4CE-6A885B76BE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F6651-FE84-4CA2-A8EF-75FBF7AB58B4}" type="presOf" srcId="{A909B129-A3AC-43F5-B4CE-6A885B76BE81}" destId="{4FD342EA-0886-4A12-84FD-C5B3937CAE5F}" srcOrd="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09B129-A3AC-43F5-B4CE-6A885B76BE81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342EA-0886-4A12-84FD-C5B3937CAE5F}" type="pres">
      <dgm:prSet presAssocID="{A909B129-A3AC-43F5-B4CE-6A885B76BE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F6651-FE84-4CA2-A8EF-75FBF7AB58B4}" type="presOf" srcId="{A909B129-A3AC-43F5-B4CE-6A885B76BE81}" destId="{4FD342EA-0886-4A12-84FD-C5B3937CAE5F}" srcOrd="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8023-FD94-A744-B607-7A4B4AFAF195}">
      <dsp:nvSpPr>
        <dsp:cNvPr id="0" name=""/>
        <dsp:cNvSpPr/>
      </dsp:nvSpPr>
      <dsp:spPr>
        <a:xfrm>
          <a:off x="6926" y="499902"/>
          <a:ext cx="2310271" cy="7786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FP7</a:t>
          </a:r>
        </a:p>
      </dsp:txBody>
      <dsp:txXfrm>
        <a:off x="396239" y="499902"/>
        <a:ext cx="1531645" cy="778626"/>
      </dsp:txXfrm>
    </dsp:sp>
    <dsp:sp modelId="{2609292E-3E50-6E42-A27F-BEB8852AC9AE}">
      <dsp:nvSpPr>
        <dsp:cNvPr id="0" name=""/>
        <dsp:cNvSpPr/>
      </dsp:nvSpPr>
      <dsp:spPr>
        <a:xfrm>
          <a:off x="2016862" y="505710"/>
          <a:ext cx="4063810" cy="76701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Open Access in Publications</a:t>
          </a:r>
          <a:r>
            <a:rPr lang="el-GR" sz="2200" kern="1200" dirty="0" smtClean="0"/>
            <a:t> </a:t>
          </a:r>
          <a:r>
            <a:rPr lang="en-US" sz="2200" b="1" kern="1200" dirty="0" smtClean="0">
              <a:solidFill>
                <a:schemeClr val="accent6"/>
              </a:solidFill>
            </a:rPr>
            <a:t>pilot</a:t>
          </a:r>
          <a:endParaRPr lang="en-US" sz="2200" b="1" kern="1200" dirty="0">
            <a:solidFill>
              <a:schemeClr val="accent6"/>
            </a:solidFill>
          </a:endParaRPr>
        </a:p>
      </dsp:txBody>
      <dsp:txXfrm>
        <a:off x="2400367" y="505710"/>
        <a:ext cx="3296800" cy="767010"/>
      </dsp:txXfrm>
    </dsp:sp>
    <dsp:sp modelId="{98984082-4C01-AD45-927F-D65EFA96DD7C}">
      <dsp:nvSpPr>
        <dsp:cNvPr id="0" name=""/>
        <dsp:cNvSpPr/>
      </dsp:nvSpPr>
      <dsp:spPr>
        <a:xfrm>
          <a:off x="6926" y="1414918"/>
          <a:ext cx="2310271" cy="752982"/>
        </a:xfrm>
        <a:prstGeom prst="chevron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H2020</a:t>
          </a:r>
        </a:p>
      </dsp:txBody>
      <dsp:txXfrm>
        <a:off x="383417" y="1414918"/>
        <a:ext cx="1557289" cy="752982"/>
      </dsp:txXfrm>
    </dsp:sp>
    <dsp:sp modelId="{7DFCFC6F-9072-F84C-89DA-FFF029CC05DF}">
      <dsp:nvSpPr>
        <dsp:cNvPr id="0" name=""/>
        <dsp:cNvSpPr/>
      </dsp:nvSpPr>
      <dsp:spPr>
        <a:xfrm>
          <a:off x="2016862" y="1407904"/>
          <a:ext cx="2918147" cy="767010"/>
        </a:xfrm>
        <a:prstGeom prst="chevron">
          <a:avLst/>
        </a:prstGeom>
        <a:solidFill>
          <a:schemeClr val="accent2">
            <a:tint val="40000"/>
            <a:alpha val="90000"/>
            <a:hueOff val="-439352"/>
            <a:satOff val="-1656"/>
            <a:lumOff val="181"/>
            <a:alphaOff val="0"/>
          </a:schemeClr>
        </a:solidFill>
        <a:ln w="127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Open Access in all Publications</a:t>
          </a:r>
          <a:r>
            <a:rPr lang="el-GR" sz="2200" kern="1200" dirty="0" smtClean="0"/>
            <a:t> </a:t>
          </a:r>
          <a:endParaRPr lang="en-US" sz="2200" kern="1200" dirty="0"/>
        </a:p>
      </dsp:txBody>
      <dsp:txXfrm>
        <a:off x="2400367" y="1407904"/>
        <a:ext cx="2151137" cy="767010"/>
      </dsp:txXfrm>
    </dsp:sp>
    <dsp:sp modelId="{67E41497-37F9-5848-BECB-7518A9A62CDE}">
      <dsp:nvSpPr>
        <dsp:cNvPr id="0" name=""/>
        <dsp:cNvSpPr/>
      </dsp:nvSpPr>
      <dsp:spPr>
        <a:xfrm>
          <a:off x="4666556" y="1407904"/>
          <a:ext cx="4008049" cy="767010"/>
        </a:xfrm>
        <a:prstGeom prst="chevron">
          <a:avLst/>
        </a:prstGeom>
        <a:solidFill>
          <a:schemeClr val="accent2">
            <a:tint val="40000"/>
            <a:alpha val="90000"/>
            <a:hueOff val="-878705"/>
            <a:satOff val="-3312"/>
            <a:lumOff val="361"/>
            <a:alphaOff val="0"/>
          </a:schemeClr>
        </a:solidFill>
        <a:ln w="127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Open Access on </a:t>
          </a:r>
        </a:p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research data - </a:t>
          </a:r>
          <a:r>
            <a:rPr lang="en-US" sz="2200" b="1" kern="1200" dirty="0" smtClean="0">
              <a:solidFill>
                <a:schemeClr val="accent6"/>
              </a:solidFill>
            </a:rPr>
            <a:t>pilot</a:t>
          </a:r>
          <a:r>
            <a:rPr lang="en-US" sz="2200" kern="1200" dirty="0" smtClean="0"/>
            <a:t> </a:t>
          </a:r>
          <a:r>
            <a:rPr lang="el-GR" sz="2200" kern="1200" dirty="0" smtClean="0"/>
            <a:t> </a:t>
          </a:r>
          <a:endParaRPr lang="en-US" sz="2200" kern="1200" dirty="0"/>
        </a:p>
      </dsp:txBody>
      <dsp:txXfrm>
        <a:off x="5050061" y="1407904"/>
        <a:ext cx="3241039" cy="767010"/>
      </dsp:txXfrm>
    </dsp:sp>
    <dsp:sp modelId="{333C92EB-15B4-AE47-B236-045337A41580}">
      <dsp:nvSpPr>
        <dsp:cNvPr id="0" name=""/>
        <dsp:cNvSpPr/>
      </dsp:nvSpPr>
      <dsp:spPr>
        <a:xfrm>
          <a:off x="6926" y="2320586"/>
          <a:ext cx="2310271" cy="734416"/>
        </a:xfrm>
        <a:prstGeom prst="chevron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H2020</a:t>
          </a:r>
        </a:p>
      </dsp:txBody>
      <dsp:txXfrm>
        <a:off x="374134" y="2320586"/>
        <a:ext cx="1575855" cy="734416"/>
      </dsp:txXfrm>
    </dsp:sp>
    <dsp:sp modelId="{A00B1C9A-C59A-4149-910A-1B6974277462}">
      <dsp:nvSpPr>
        <dsp:cNvPr id="0" name=""/>
        <dsp:cNvSpPr/>
      </dsp:nvSpPr>
      <dsp:spPr>
        <a:xfrm>
          <a:off x="2016862" y="2304289"/>
          <a:ext cx="4494333" cy="767010"/>
        </a:xfrm>
        <a:prstGeom prst="chevron">
          <a:avLst/>
        </a:prstGeom>
        <a:solidFill>
          <a:schemeClr val="accent2">
            <a:tint val="40000"/>
            <a:alpha val="90000"/>
            <a:hueOff val="-1318057"/>
            <a:satOff val="-4968"/>
            <a:lumOff val="542"/>
            <a:alphaOff val="0"/>
          </a:schemeClr>
        </a:solidFill>
        <a:ln w="127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Open Science in Research Data</a:t>
          </a:r>
        </a:p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 smtClean="0">
              <a:solidFill>
                <a:srgbClr val="D71E00"/>
              </a:solidFill>
              <a:latin typeface="Helvetica Light"/>
              <a:ea typeface="Helvetica Light"/>
              <a:cs typeface="Helvetica Light"/>
            </a:rPr>
            <a:t>by</a:t>
          </a:r>
          <a:r>
            <a:rPr lang="en-US" sz="2200" kern="1200" dirty="0" smtClean="0"/>
            <a:t> </a:t>
          </a:r>
          <a:r>
            <a:rPr lang="en-US" sz="2200" b="1" kern="1200" dirty="0">
              <a:solidFill>
                <a:schemeClr val="accent6"/>
              </a:solidFill>
            </a:rPr>
            <a:t>default</a:t>
          </a:r>
          <a:endParaRPr lang="en-US" sz="2200" kern="1200" dirty="0"/>
        </a:p>
      </dsp:txBody>
      <dsp:txXfrm>
        <a:off x="2400367" y="2304289"/>
        <a:ext cx="3727323" cy="767010"/>
      </dsp:txXfrm>
    </dsp:sp>
    <dsp:sp modelId="{367F32A6-DDB7-494B-8CFE-619C710EAC8C}">
      <dsp:nvSpPr>
        <dsp:cNvPr id="0" name=""/>
        <dsp:cNvSpPr/>
      </dsp:nvSpPr>
      <dsp:spPr>
        <a:xfrm>
          <a:off x="6926" y="3200674"/>
          <a:ext cx="2310271" cy="833989"/>
        </a:xfrm>
        <a:prstGeom prst="chevron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Horizon Europe</a:t>
          </a:r>
        </a:p>
      </dsp:txBody>
      <dsp:txXfrm>
        <a:off x="423921" y="3200674"/>
        <a:ext cx="1476282" cy="833989"/>
      </dsp:txXfrm>
    </dsp:sp>
    <dsp:sp modelId="{573D01F6-22F7-494E-A183-335C2331ACBA}">
      <dsp:nvSpPr>
        <dsp:cNvPr id="0" name=""/>
        <dsp:cNvSpPr/>
      </dsp:nvSpPr>
      <dsp:spPr>
        <a:xfrm>
          <a:off x="2023181" y="3254804"/>
          <a:ext cx="3134731" cy="767010"/>
        </a:xfrm>
        <a:prstGeom prst="chevron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27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Open Science</a:t>
          </a:r>
        </a:p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 smtClean="0">
              <a:solidFill>
                <a:schemeClr val="accent6"/>
              </a:solidFill>
            </a:rPr>
            <a:t>modus </a:t>
          </a:r>
          <a:r>
            <a:rPr lang="en-US" sz="2200" b="1" kern="1200" dirty="0">
              <a:solidFill>
                <a:schemeClr val="accent6"/>
              </a:solidFill>
            </a:rPr>
            <a:t>operandi</a:t>
          </a:r>
        </a:p>
      </dsp:txBody>
      <dsp:txXfrm>
        <a:off x="2406686" y="3254804"/>
        <a:ext cx="2367721" cy="767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427B9-FAA1-4DAB-B259-AEF5C3FB4733}">
      <dsp:nvSpPr>
        <dsp:cNvPr id="0" name=""/>
        <dsp:cNvSpPr/>
      </dsp:nvSpPr>
      <dsp:spPr>
        <a:xfrm>
          <a:off x="435244" y="1632538"/>
          <a:ext cx="2626089" cy="3103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"/>
              <a:cs typeface="Calibri"/>
            </a:rPr>
            <a:t>Support</a:t>
          </a:r>
          <a:r>
            <a:rPr lang="en-GB" sz="1600" kern="1200" dirty="0">
              <a:latin typeface="Calibri"/>
              <a:cs typeface="Calibri"/>
            </a:rPr>
            <a:t> the </a:t>
          </a:r>
          <a:r>
            <a:rPr lang="en-GB" sz="1600" kern="1200" dirty="0">
              <a:solidFill>
                <a:srgbClr val="0070C0"/>
              </a:solidFill>
              <a:latin typeface="Calibri"/>
              <a:cs typeface="Calibri"/>
            </a:rPr>
            <a:t>development and inclusion</a:t>
          </a:r>
          <a:r>
            <a:rPr lang="en-GB" sz="1600" kern="1200" dirty="0">
              <a:latin typeface="Calibri"/>
              <a:cs typeface="Calibri"/>
            </a:rPr>
            <a:t> of the national Open Science Cloud (OSC) initiatives in 15 Member States and Associated Countries in the overall scheme of EOSC governance</a:t>
          </a:r>
          <a:endParaRPr lang="en-US" sz="1600" kern="1200" dirty="0"/>
        </a:p>
      </dsp:txBody>
      <dsp:txXfrm>
        <a:off x="855418" y="1632538"/>
        <a:ext cx="2205915" cy="3103734"/>
      </dsp:txXfrm>
    </dsp:sp>
    <dsp:sp modelId="{32388FCE-12B1-4978-AF62-1772886D5AB3}">
      <dsp:nvSpPr>
        <dsp:cNvPr id="0" name=""/>
        <dsp:cNvSpPr/>
      </dsp:nvSpPr>
      <dsp:spPr>
        <a:xfrm>
          <a:off x="0" y="1095869"/>
          <a:ext cx="1118043" cy="1118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latin typeface="Calibri Light" panose="020F0302020204030204"/>
            </a:rPr>
            <a:t> </a:t>
          </a:r>
          <a:r>
            <a:rPr lang="en-US" sz="5600" b="0" i="0" u="none" strike="noStrike" kern="1200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</a:t>
          </a:r>
          <a:endParaRPr lang="en-US" sz="5600" kern="1200" dirty="0"/>
        </a:p>
      </dsp:txBody>
      <dsp:txXfrm>
        <a:off x="163734" y="1259603"/>
        <a:ext cx="790575" cy="790575"/>
      </dsp:txXfrm>
    </dsp:sp>
    <dsp:sp modelId="{1AE69185-0123-4FAD-9426-EEEDE50C4FDE}">
      <dsp:nvSpPr>
        <dsp:cNvPr id="0" name=""/>
        <dsp:cNvSpPr/>
      </dsp:nvSpPr>
      <dsp:spPr>
        <a:xfrm>
          <a:off x="4179377" y="1632538"/>
          <a:ext cx="2626089" cy="3103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Calibri"/>
              <a:cs typeface="Calibri"/>
            </a:rPr>
            <a:t>Spread</a:t>
          </a:r>
          <a:r>
            <a:rPr lang="en-GB" sz="1600" kern="1200" dirty="0">
              <a:solidFill>
                <a:schemeClr val="tx1"/>
              </a:solidFill>
              <a:latin typeface="Calibri"/>
              <a:cs typeface="Calibri"/>
            </a:rPr>
            <a:t> the </a:t>
          </a:r>
          <a:r>
            <a:rPr lang="en-GB" sz="1600" kern="1200" dirty="0">
              <a:solidFill>
                <a:srgbClr val="0070C0"/>
              </a:solidFill>
              <a:latin typeface="Calibri"/>
              <a:cs typeface="Calibri"/>
            </a:rPr>
            <a:t>EOSC and FAIR principles</a:t>
          </a:r>
          <a:r>
            <a:rPr lang="en-GB" sz="1600" kern="1200" dirty="0">
              <a:latin typeface="Calibri"/>
              <a:cs typeface="Calibri"/>
            </a:rPr>
            <a:t> in the community and train it</a:t>
          </a:r>
          <a:endParaRPr lang="en-US" sz="1600" kern="1200" dirty="0"/>
        </a:p>
      </dsp:txBody>
      <dsp:txXfrm>
        <a:off x="4599551" y="1632538"/>
        <a:ext cx="2205915" cy="3103734"/>
      </dsp:txXfrm>
    </dsp:sp>
    <dsp:sp modelId="{C0145ECD-850A-47D4-AE43-DD3FC0ADC2C2}">
      <dsp:nvSpPr>
        <dsp:cNvPr id="0" name=""/>
        <dsp:cNvSpPr/>
      </dsp:nvSpPr>
      <dsp:spPr>
        <a:xfrm>
          <a:off x="3674344" y="1095869"/>
          <a:ext cx="1118043" cy="1118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latin typeface="Calibri Light" panose="020F0302020204030204"/>
            </a:rPr>
            <a:t> </a:t>
          </a:r>
          <a:endParaRPr lang="en-US" sz="5600" kern="1200" dirty="0"/>
        </a:p>
      </dsp:txBody>
      <dsp:txXfrm>
        <a:off x="3838078" y="1259603"/>
        <a:ext cx="790575" cy="790575"/>
      </dsp:txXfrm>
    </dsp:sp>
    <dsp:sp modelId="{6CA853D8-B759-4905-B35F-F7AD7CD6BCB3}">
      <dsp:nvSpPr>
        <dsp:cNvPr id="0" name=""/>
        <dsp:cNvSpPr/>
      </dsp:nvSpPr>
      <dsp:spPr>
        <a:xfrm>
          <a:off x="7923510" y="1632538"/>
          <a:ext cx="2626089" cy="3103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"/>
              <a:cs typeface="Calibri"/>
            </a:rPr>
            <a:t>Provide</a:t>
          </a:r>
          <a:r>
            <a:rPr lang="en-GB" sz="1600" kern="1200" dirty="0">
              <a:latin typeface="Calibri"/>
              <a:cs typeface="Calibri"/>
            </a:rPr>
            <a:t> </a:t>
          </a:r>
          <a:r>
            <a:rPr lang="en-GB" sz="1600" kern="1200" dirty="0">
              <a:solidFill>
                <a:srgbClr val="0070C0"/>
              </a:solidFill>
              <a:latin typeface="Calibri"/>
              <a:cs typeface="Calibri"/>
            </a:rPr>
            <a:t>technical and policy support</a:t>
          </a:r>
          <a:r>
            <a:rPr lang="en-GB" sz="1600" kern="1200" dirty="0">
              <a:latin typeface="Calibri"/>
              <a:cs typeface="Calibri"/>
            </a:rPr>
            <a:t> in on-boarding of the existing and future service providers into EOSC</a:t>
          </a:r>
          <a:endParaRPr lang="en-US" sz="1600" kern="1200" dirty="0"/>
        </a:p>
      </dsp:txBody>
      <dsp:txXfrm>
        <a:off x="8343684" y="1632538"/>
        <a:ext cx="2205915" cy="3103734"/>
      </dsp:txXfrm>
    </dsp:sp>
    <dsp:sp modelId="{A9EE31F4-B833-4CD1-857B-62C6128363D0}">
      <dsp:nvSpPr>
        <dsp:cNvPr id="0" name=""/>
        <dsp:cNvSpPr/>
      </dsp:nvSpPr>
      <dsp:spPr>
        <a:xfrm>
          <a:off x="7418756" y="1095869"/>
          <a:ext cx="1118043" cy="1118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latin typeface="Calibri Light" panose="020F0302020204030204"/>
            </a:rPr>
            <a:t> </a:t>
          </a:r>
        </a:p>
      </dsp:txBody>
      <dsp:txXfrm>
        <a:off x="7582490" y="1259603"/>
        <a:ext cx="790575" cy="790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0E0A-B13B-443D-B772-4E6BF65281E5}">
      <dsp:nvSpPr>
        <dsp:cNvPr id="0" name=""/>
        <dsp:cNvSpPr/>
      </dsp:nvSpPr>
      <dsp:spPr>
        <a:xfrm>
          <a:off x="3733412" y="1432738"/>
          <a:ext cx="1739670" cy="173967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WP5 Service provider integration, on-boarding and service maintenance</a:t>
          </a:r>
        </a:p>
      </dsp:txBody>
      <dsp:txXfrm>
        <a:off x="4083163" y="1840247"/>
        <a:ext cx="1040168" cy="894227"/>
      </dsp:txXfrm>
    </dsp:sp>
    <dsp:sp modelId="{37BEE7E6-E4B0-4CFB-9443-360E3888DD0C}">
      <dsp:nvSpPr>
        <dsp:cNvPr id="0" name=""/>
        <dsp:cNvSpPr/>
      </dsp:nvSpPr>
      <dsp:spPr>
        <a:xfrm>
          <a:off x="2273102" y="1238502"/>
          <a:ext cx="1625561" cy="1540007"/>
        </a:xfrm>
        <a:prstGeom prst="gear6">
          <a:avLst/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WP4 ORDM standards, processes, tools and certification schemes</a:t>
          </a:r>
        </a:p>
      </dsp:txBody>
      <dsp:txXfrm>
        <a:off x="2673240" y="1628547"/>
        <a:ext cx="825285" cy="759917"/>
      </dsp:txXfrm>
    </dsp:sp>
    <dsp:sp modelId="{877503B4-7C91-4CC4-9856-042691B9DCC2}">
      <dsp:nvSpPr>
        <dsp:cNvPr id="0" name=""/>
        <dsp:cNvSpPr/>
      </dsp:nvSpPr>
      <dsp:spPr>
        <a:xfrm rot="20700000">
          <a:off x="3284168" y="68797"/>
          <a:ext cx="1617348" cy="1606913"/>
        </a:xfrm>
        <a:prstGeom prst="gear6">
          <a:avLst/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WP3 Federation </a:t>
          </a:r>
          <a:r>
            <a:rPr lang="el-GR" sz="1000" kern="1200" dirty="0"/>
            <a:t>&amp;</a:t>
          </a:r>
          <a:r>
            <a:rPr lang="en-US" sz="1000" kern="1200" dirty="0"/>
            <a:t> on-boarding operational mechanisms and tools</a:t>
          </a:r>
        </a:p>
      </dsp:txBody>
      <dsp:txXfrm rot="-20700000">
        <a:off x="3639518" y="420622"/>
        <a:ext cx="906646" cy="903264"/>
      </dsp:txXfrm>
    </dsp:sp>
    <dsp:sp modelId="{7F1420CC-1436-466D-9D2B-46F6589607D6}">
      <dsp:nvSpPr>
        <dsp:cNvPr id="0" name=""/>
        <dsp:cNvSpPr/>
      </dsp:nvSpPr>
      <dsp:spPr>
        <a:xfrm>
          <a:off x="3588563" y="1176489"/>
          <a:ext cx="2226778" cy="2226778"/>
        </a:xfrm>
        <a:prstGeom prst="circularArrow">
          <a:avLst>
            <a:gd name="adj1" fmla="val 4688"/>
            <a:gd name="adj2" fmla="val 299029"/>
            <a:gd name="adj3" fmla="val 2485257"/>
            <a:gd name="adj4" fmla="val 15929542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01BF6-BD6A-46E9-885E-82909B7BA348}">
      <dsp:nvSpPr>
        <dsp:cNvPr id="0" name=""/>
        <dsp:cNvSpPr/>
      </dsp:nvSpPr>
      <dsp:spPr>
        <a:xfrm>
          <a:off x="2057632" y="1179101"/>
          <a:ext cx="1617893" cy="16178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CEC1D-E2EB-4AE5-9015-73CC9299EE35}">
      <dsp:nvSpPr>
        <dsp:cNvPr id="0" name=""/>
        <dsp:cNvSpPr/>
      </dsp:nvSpPr>
      <dsp:spPr>
        <a:xfrm rot="8015313">
          <a:off x="3350351" y="-14676"/>
          <a:ext cx="1744415" cy="1744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620DA-B236-48FB-B656-F03D76F96832}">
      <dsp:nvSpPr>
        <dsp:cNvPr id="0" name=""/>
        <dsp:cNvSpPr/>
      </dsp:nvSpPr>
      <dsp:spPr>
        <a:xfrm rot="10800000">
          <a:off x="1823769" y="1438"/>
          <a:ext cx="6632596" cy="612613"/>
        </a:xfrm>
        <a:prstGeom prst="homePlate">
          <a:avLst/>
        </a:prstGeom>
        <a:solidFill>
          <a:srgbClr val="54AB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/>
            <a:t>Support the EOSC Governance structure by forming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193557"/>
              </a:solidFill>
            </a:rPr>
            <a:t>15 national OSC initiatives</a:t>
          </a:r>
          <a:r>
            <a:rPr lang="en-GB" sz="1800" kern="1200" dirty="0">
              <a:solidFill>
                <a:srgbClr val="193557"/>
              </a:solidFill>
            </a:rPr>
            <a:t> </a:t>
          </a:r>
          <a:r>
            <a:rPr lang="en-GB" sz="1800" kern="1200" dirty="0"/>
            <a:t>in partner countries </a:t>
          </a:r>
          <a:endParaRPr lang="en-US" sz="1800" kern="1200" dirty="0"/>
        </a:p>
      </dsp:txBody>
      <dsp:txXfrm rot="10800000">
        <a:off x="1976922" y="1438"/>
        <a:ext cx="6479443" cy="612613"/>
      </dsp:txXfrm>
    </dsp:sp>
    <dsp:sp modelId="{1CA6F35E-E9CA-452B-824B-51E48D332120}">
      <dsp:nvSpPr>
        <dsp:cNvPr id="0" name=""/>
        <dsp:cNvSpPr/>
      </dsp:nvSpPr>
      <dsp:spPr>
        <a:xfrm>
          <a:off x="1517462" y="1438"/>
          <a:ext cx="612613" cy="61261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99A05-CAB1-444F-AE29-A171DFA1EA8C}">
      <dsp:nvSpPr>
        <dsp:cNvPr id="0" name=""/>
        <dsp:cNvSpPr/>
      </dsp:nvSpPr>
      <dsp:spPr>
        <a:xfrm rot="10800000">
          <a:off x="1823769" y="786139"/>
          <a:ext cx="6632596" cy="612613"/>
        </a:xfrm>
        <a:prstGeom prst="homePlate">
          <a:avLst/>
        </a:prstGeom>
        <a:solidFill>
          <a:srgbClr val="7CBA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Support the building of sustainable </a:t>
          </a:r>
          <a:r>
            <a:rPr lang="en-US" sz="1800" b="1" kern="1200" dirty="0">
              <a:solidFill>
                <a:srgbClr val="3875BF"/>
              </a:solidFill>
            </a:rPr>
            <a:t>pan-European EOSC </a:t>
          </a:r>
          <a:r>
            <a:rPr lang="en-US" sz="1800" kern="1200" dirty="0"/>
            <a:t>governance by engaging the national initiatives</a:t>
          </a:r>
        </a:p>
      </dsp:txBody>
      <dsp:txXfrm rot="10800000">
        <a:off x="1976922" y="786139"/>
        <a:ext cx="6479443" cy="612613"/>
      </dsp:txXfrm>
    </dsp:sp>
    <dsp:sp modelId="{17A5EE99-E719-4955-891E-B2704DE95B6C}">
      <dsp:nvSpPr>
        <dsp:cNvPr id="0" name=""/>
        <dsp:cNvSpPr/>
      </dsp:nvSpPr>
      <dsp:spPr>
        <a:xfrm>
          <a:off x="1517462" y="786139"/>
          <a:ext cx="612613" cy="612613"/>
        </a:xfrm>
        <a:prstGeom prst="ellipse">
          <a:avLst/>
        </a:prstGeom>
        <a:solidFill>
          <a:schemeClr val="accent2">
            <a:tint val="50000"/>
            <a:hueOff val="-1464"/>
            <a:satOff val="139"/>
            <a:lumOff val="-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6FB05-6DAD-48A5-B85F-76AA6D4BF3C4}">
      <dsp:nvSpPr>
        <dsp:cNvPr id="0" name=""/>
        <dsp:cNvSpPr/>
      </dsp:nvSpPr>
      <dsp:spPr>
        <a:xfrm rot="10800000">
          <a:off x="1823769" y="1570840"/>
          <a:ext cx="6632596" cy="612613"/>
        </a:xfrm>
        <a:prstGeom prst="homePlate">
          <a:avLst/>
        </a:prstGeom>
        <a:solidFill>
          <a:schemeClr val="accent2">
            <a:shade val="50000"/>
            <a:hueOff val="94212"/>
            <a:satOff val="-3094"/>
            <a:lumOff val="35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Provide </a:t>
          </a:r>
          <a:r>
            <a:rPr lang="en-US" sz="1800" b="1" kern="1200" dirty="0">
              <a:solidFill>
                <a:srgbClr val="3875BF"/>
              </a:solidFill>
            </a:rPr>
            <a:t>support and interface</a:t>
          </a:r>
          <a:r>
            <a:rPr lang="en-US" sz="1800" kern="1200" dirty="0"/>
            <a:t> to other EOSC-relevant bodies</a:t>
          </a:r>
        </a:p>
      </dsp:txBody>
      <dsp:txXfrm rot="10800000">
        <a:off x="1976922" y="1570840"/>
        <a:ext cx="6479443" cy="612613"/>
      </dsp:txXfrm>
    </dsp:sp>
    <dsp:sp modelId="{022B00D0-F13B-4ADA-B9DD-9174AE4B745A}">
      <dsp:nvSpPr>
        <dsp:cNvPr id="0" name=""/>
        <dsp:cNvSpPr/>
      </dsp:nvSpPr>
      <dsp:spPr>
        <a:xfrm>
          <a:off x="1517462" y="1570840"/>
          <a:ext cx="612613" cy="612613"/>
        </a:xfrm>
        <a:prstGeom prst="ellipse">
          <a:avLst/>
        </a:prstGeom>
        <a:solidFill>
          <a:schemeClr val="accent2">
            <a:tint val="50000"/>
            <a:hueOff val="-2928"/>
            <a:satOff val="278"/>
            <a:lumOff val="-1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3D1D3-5E52-4306-9FC8-82A642D906C3}">
      <dsp:nvSpPr>
        <dsp:cNvPr id="0" name=""/>
        <dsp:cNvSpPr/>
      </dsp:nvSpPr>
      <dsp:spPr>
        <a:xfrm rot="10800000">
          <a:off x="1823769" y="2355540"/>
          <a:ext cx="6632596" cy="612613"/>
        </a:xfrm>
        <a:prstGeom prst="homePlate">
          <a:avLst/>
        </a:prstGeom>
        <a:solidFill>
          <a:schemeClr val="accent2">
            <a:shade val="50000"/>
            <a:hueOff val="94212"/>
            <a:satOff val="-3094"/>
            <a:lumOff val="35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Reduce </a:t>
          </a:r>
          <a:r>
            <a:rPr lang="en-US" sz="1800" b="1" kern="1200" dirty="0">
              <a:solidFill>
                <a:srgbClr val="3875BF"/>
              </a:solidFill>
            </a:rPr>
            <a:t>fragmentation</a:t>
          </a:r>
          <a:r>
            <a:rPr lang="en-US" sz="1800" kern="1200" dirty="0"/>
            <a:t> and promote federation on national level</a:t>
          </a:r>
        </a:p>
      </dsp:txBody>
      <dsp:txXfrm rot="10800000">
        <a:off x="1976922" y="2355540"/>
        <a:ext cx="6479443" cy="612613"/>
      </dsp:txXfrm>
    </dsp:sp>
    <dsp:sp modelId="{FC2D7A7B-9F46-482F-8BAB-DA176B7B5F55}">
      <dsp:nvSpPr>
        <dsp:cNvPr id="0" name=""/>
        <dsp:cNvSpPr/>
      </dsp:nvSpPr>
      <dsp:spPr>
        <a:xfrm>
          <a:off x="1517462" y="2355540"/>
          <a:ext cx="612613" cy="612613"/>
        </a:xfrm>
        <a:prstGeom prst="ellipse">
          <a:avLst/>
        </a:prstGeom>
        <a:solidFill>
          <a:schemeClr val="accent2">
            <a:tint val="50000"/>
            <a:hueOff val="-4392"/>
            <a:satOff val="418"/>
            <a:lumOff val="-15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C5911-9853-4597-902D-6E50A9224F88}">
      <dsp:nvSpPr>
        <dsp:cNvPr id="0" name=""/>
        <dsp:cNvSpPr/>
      </dsp:nvSpPr>
      <dsp:spPr>
        <a:xfrm rot="10800000">
          <a:off x="1823769" y="3140241"/>
          <a:ext cx="6632596" cy="612613"/>
        </a:xfrm>
        <a:prstGeom prst="homePlate">
          <a:avLst/>
        </a:prstGeom>
        <a:solidFill>
          <a:schemeClr val="accent2">
            <a:shade val="50000"/>
            <a:hueOff val="47106"/>
            <a:satOff val="-1547"/>
            <a:lumOff val="17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Prepare the ground for EOSC </a:t>
          </a:r>
          <a:r>
            <a:rPr lang="en-US" sz="1800" b="1" kern="1200" dirty="0">
              <a:solidFill>
                <a:srgbClr val="3875BF"/>
              </a:solidFill>
            </a:rPr>
            <a:t>on-boarding</a:t>
          </a:r>
        </a:p>
      </dsp:txBody>
      <dsp:txXfrm rot="10800000">
        <a:off x="1976922" y="3140241"/>
        <a:ext cx="6479443" cy="612613"/>
      </dsp:txXfrm>
    </dsp:sp>
    <dsp:sp modelId="{137BFCFB-C84B-45E7-8133-D3F52E24B4AE}">
      <dsp:nvSpPr>
        <dsp:cNvPr id="0" name=""/>
        <dsp:cNvSpPr/>
      </dsp:nvSpPr>
      <dsp:spPr>
        <a:xfrm>
          <a:off x="1517462" y="3140241"/>
          <a:ext cx="612613" cy="612613"/>
        </a:xfrm>
        <a:prstGeom prst="ellipse">
          <a:avLst/>
        </a:prstGeom>
        <a:solidFill>
          <a:schemeClr val="accent2">
            <a:tint val="50000"/>
            <a:hueOff val="-5857"/>
            <a:satOff val="557"/>
            <a:lumOff val="-20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0C3F8-DDC2-43CF-8122-B95AA1A79966}">
      <dsp:nvSpPr>
        <dsp:cNvPr id="0" name=""/>
        <dsp:cNvSpPr/>
      </dsp:nvSpPr>
      <dsp:spPr>
        <a:xfrm>
          <a:off x="-20373" y="3248983"/>
          <a:ext cx="1058934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28DDB-C3E1-4C7A-A9E2-99B8EB75BDA3}">
      <dsp:nvSpPr>
        <dsp:cNvPr id="0" name=""/>
        <dsp:cNvSpPr/>
      </dsp:nvSpPr>
      <dsp:spPr>
        <a:xfrm>
          <a:off x="0" y="508693"/>
          <a:ext cx="1058934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3786-2E12-4D2F-BE9A-3702DB22ED6F}">
      <dsp:nvSpPr>
        <dsp:cNvPr id="0" name=""/>
        <dsp:cNvSpPr/>
      </dsp:nvSpPr>
      <dsp:spPr>
        <a:xfrm>
          <a:off x="15761" y="2186"/>
          <a:ext cx="7836112" cy="44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 dirty="0"/>
        </a:p>
      </dsp:txBody>
      <dsp:txXfrm>
        <a:off x="15761" y="2186"/>
        <a:ext cx="7836112" cy="440955"/>
      </dsp:txXfrm>
    </dsp:sp>
    <dsp:sp modelId="{84652196-67EA-4623-9191-45265468397E}">
      <dsp:nvSpPr>
        <dsp:cNvPr id="0" name=""/>
        <dsp:cNvSpPr/>
      </dsp:nvSpPr>
      <dsp:spPr>
        <a:xfrm>
          <a:off x="8038973" y="51105"/>
          <a:ext cx="2454145" cy="5718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Scope</a:t>
          </a:r>
          <a:endParaRPr lang="el-GR" sz="2800" kern="1200" dirty="0"/>
        </a:p>
      </dsp:txBody>
      <dsp:txXfrm>
        <a:off x="8066892" y="79024"/>
        <a:ext cx="2398307" cy="543911"/>
      </dsp:txXfrm>
    </dsp:sp>
    <dsp:sp modelId="{B387521A-BE5D-4F32-BF49-7FEC80BAB58E}">
      <dsp:nvSpPr>
        <dsp:cNvPr id="0" name=""/>
        <dsp:cNvSpPr/>
      </dsp:nvSpPr>
      <dsp:spPr>
        <a:xfrm>
          <a:off x="0" y="710580"/>
          <a:ext cx="10589341" cy="2152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r>
            <a:rPr lang="en-US" sz="2400" kern="1200" dirty="0" smtClean="0"/>
            <a:t>Implementation and adoption of tools, standards and guidelines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r>
            <a:rPr lang="en-US" sz="2400" kern="1200" dirty="0"/>
            <a:t>Selection and delivery of tools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r>
            <a:rPr lang="en-US" sz="2400" kern="1200" dirty="0"/>
            <a:t>Harmonization and interoperability within and across communities and with core initiatives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r>
            <a:rPr lang="en-US" sz="2400" kern="1200" dirty="0" smtClean="0"/>
            <a:t>Development and application of certification schemes</a:t>
          </a:r>
          <a:endParaRPr lang="el-GR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Elaboration of incentives to support ORDM and FAIR</a:t>
          </a:r>
          <a:endParaRPr lang="el-GR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endParaRPr lang="el-GR" sz="2400" kern="1200" dirty="0"/>
        </a:p>
      </dsp:txBody>
      <dsp:txXfrm>
        <a:off x="0" y="710580"/>
        <a:ext cx="10589341" cy="2152855"/>
      </dsp:txXfrm>
    </dsp:sp>
    <dsp:sp modelId="{F3E09795-1C8C-49EF-B1B1-E35570DF9015}">
      <dsp:nvSpPr>
        <dsp:cNvPr id="0" name=""/>
        <dsp:cNvSpPr/>
      </dsp:nvSpPr>
      <dsp:spPr>
        <a:xfrm>
          <a:off x="2692106" y="2746715"/>
          <a:ext cx="7917607" cy="35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2692106" y="2746715"/>
        <a:ext cx="7917607" cy="35316"/>
      </dsp:txXfrm>
    </dsp:sp>
    <dsp:sp modelId="{B37E00B7-A345-4B78-86BB-8AD8B73505A3}">
      <dsp:nvSpPr>
        <dsp:cNvPr id="0" name=""/>
        <dsp:cNvSpPr/>
      </dsp:nvSpPr>
      <dsp:spPr>
        <a:xfrm>
          <a:off x="8090954" y="2784130"/>
          <a:ext cx="2454145" cy="5589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Outcomes</a:t>
          </a:r>
        </a:p>
      </dsp:txBody>
      <dsp:txXfrm>
        <a:off x="8118244" y="2811420"/>
        <a:ext cx="2399565" cy="531651"/>
      </dsp:txXfrm>
    </dsp:sp>
    <dsp:sp modelId="{35D53A7A-BD2B-4075-8D29-A73B87C578D8}">
      <dsp:nvSpPr>
        <dsp:cNvPr id="0" name=""/>
        <dsp:cNvSpPr/>
      </dsp:nvSpPr>
      <dsp:spPr>
        <a:xfrm>
          <a:off x="0" y="3307977"/>
          <a:ext cx="10589341" cy="2018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r>
            <a:rPr lang="en-US" sz="2400" kern="1200" dirty="0"/>
            <a:t>Analysis of the incentives and rewards that can be employed to improve the uptake of ORDM and FAIR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r>
            <a:rPr lang="en-US" sz="2400" kern="1200" dirty="0"/>
            <a:t>Analysis of guidelines for OS by approaching ORDM and FAIR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r>
            <a:rPr lang="en-US" sz="2400" kern="1200" dirty="0"/>
            <a:t>Analysis and categorization of contemporary existing tools supporting FAIR and ORDM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3875BF"/>
            </a:buClr>
            <a:buFont typeface="Wingdings" panose="05000000000000000000" pitchFamily="2" charset="2"/>
            <a:buChar char="••"/>
          </a:pPr>
          <a:endParaRPr lang="el-GR" sz="2400" kern="1200" dirty="0"/>
        </a:p>
      </dsp:txBody>
      <dsp:txXfrm>
        <a:off x="0" y="3307977"/>
        <a:ext cx="10589341" cy="20181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9F668-8D2B-4BBF-8F7E-267726EB699F}">
      <dsp:nvSpPr>
        <dsp:cNvPr id="0" name=""/>
        <dsp:cNvSpPr/>
      </dsp:nvSpPr>
      <dsp:spPr>
        <a:xfrm>
          <a:off x="1508" y="502540"/>
          <a:ext cx="3012155" cy="12048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Incentives for supporting ORDM and FAIR  - Support mechanisms, country-tailored rewards</a:t>
          </a:r>
          <a:endParaRPr lang="en-GB" sz="1500" kern="1200" dirty="0"/>
        </a:p>
      </dsp:txBody>
      <dsp:txXfrm>
        <a:off x="603939" y="502540"/>
        <a:ext cx="1807293" cy="1204862"/>
      </dsp:txXfrm>
    </dsp:sp>
    <dsp:sp modelId="{E69776C6-B5A3-43D7-9A6E-68DAFC32FA98}">
      <dsp:nvSpPr>
        <dsp:cNvPr id="0" name=""/>
        <dsp:cNvSpPr/>
      </dsp:nvSpPr>
      <dsp:spPr>
        <a:xfrm>
          <a:off x="2622083" y="604954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Analysis of survey data and detailed status in 4 NI4OS-Europe countries</a:t>
          </a:r>
          <a:endParaRPr lang="en-GB" sz="1400" kern="1200"/>
        </a:p>
      </dsp:txBody>
      <dsp:txXfrm>
        <a:off x="3122101" y="604954"/>
        <a:ext cx="1500054" cy="1000035"/>
      </dsp:txXfrm>
    </dsp:sp>
    <dsp:sp modelId="{17026171-B552-4293-B4C3-BC745CD7283E}">
      <dsp:nvSpPr>
        <dsp:cNvPr id="0" name=""/>
        <dsp:cNvSpPr/>
      </dsp:nvSpPr>
      <dsp:spPr>
        <a:xfrm>
          <a:off x="4772160" y="604954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121567"/>
            <a:satOff val="2006"/>
            <a:lumOff val="-1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21567"/>
              <a:satOff val="2006"/>
              <a:lumOff val="-1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4 levels of rationales/benefits</a:t>
          </a:r>
          <a:endParaRPr lang="en-GB" sz="1400" kern="1200"/>
        </a:p>
      </dsp:txBody>
      <dsp:txXfrm>
        <a:off x="5272178" y="604954"/>
        <a:ext cx="1500054" cy="1000035"/>
      </dsp:txXfrm>
    </dsp:sp>
    <dsp:sp modelId="{1DB22271-F1DE-48AB-B9C2-29AB41D3356D}">
      <dsp:nvSpPr>
        <dsp:cNvPr id="0" name=""/>
        <dsp:cNvSpPr/>
      </dsp:nvSpPr>
      <dsp:spPr>
        <a:xfrm>
          <a:off x="6922236" y="604954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243134"/>
            <a:satOff val="4013"/>
            <a:lumOff val="-2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43134"/>
              <a:satOff val="4013"/>
              <a:lumOff val="-2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10 categories of instruments</a:t>
          </a:r>
          <a:endParaRPr lang="en-GB" sz="1400" kern="1200"/>
        </a:p>
      </dsp:txBody>
      <dsp:txXfrm>
        <a:off x="7422254" y="604954"/>
        <a:ext cx="1500054" cy="1000035"/>
      </dsp:txXfrm>
    </dsp:sp>
    <dsp:sp modelId="{E7D2002E-E94C-431C-98C2-DF342CB52017}">
      <dsp:nvSpPr>
        <dsp:cNvPr id="0" name=""/>
        <dsp:cNvSpPr/>
      </dsp:nvSpPr>
      <dsp:spPr>
        <a:xfrm>
          <a:off x="9072313" y="604954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364701"/>
            <a:satOff val="6019"/>
            <a:lumOff val="-3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64701"/>
              <a:satOff val="6019"/>
              <a:lumOff val="-3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5 exemplary best practices</a:t>
          </a:r>
          <a:endParaRPr lang="en-GB" sz="1400" kern="1200"/>
        </a:p>
      </dsp:txBody>
      <dsp:txXfrm>
        <a:off x="9572331" y="604954"/>
        <a:ext cx="1500054" cy="1000035"/>
      </dsp:txXfrm>
    </dsp:sp>
    <dsp:sp modelId="{EDFB826B-30AC-49F8-8CFD-CDCC7D0D6E8C}">
      <dsp:nvSpPr>
        <dsp:cNvPr id="0" name=""/>
        <dsp:cNvSpPr/>
      </dsp:nvSpPr>
      <dsp:spPr>
        <a:xfrm>
          <a:off x="1508" y="1876083"/>
          <a:ext cx="3012155" cy="1204862"/>
        </a:xfrm>
        <a:prstGeom prst="chevron">
          <a:avLst/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Data repository integration and ORDM/FAIR compliance guidelines</a:t>
          </a:r>
          <a:endParaRPr lang="en-GB" sz="1500" kern="1200" dirty="0"/>
        </a:p>
      </dsp:txBody>
      <dsp:txXfrm>
        <a:off x="603939" y="1876083"/>
        <a:ext cx="1807293" cy="1204862"/>
      </dsp:txXfrm>
    </dsp:sp>
    <dsp:sp modelId="{618C86F4-EB10-4F71-B7D2-116D3AF17DCF}">
      <dsp:nvSpPr>
        <dsp:cNvPr id="0" name=""/>
        <dsp:cNvSpPr/>
      </dsp:nvSpPr>
      <dsp:spPr>
        <a:xfrm>
          <a:off x="2622083" y="1978497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486268"/>
            <a:satOff val="8025"/>
            <a:lumOff val="-5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86268"/>
              <a:satOff val="8025"/>
              <a:lumOff val="-5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Overall methodology, means and approach elements</a:t>
          </a:r>
          <a:endParaRPr lang="en-GB" sz="1400" kern="1200"/>
        </a:p>
      </dsp:txBody>
      <dsp:txXfrm>
        <a:off x="3122101" y="1978497"/>
        <a:ext cx="1500054" cy="1000035"/>
      </dsp:txXfrm>
    </dsp:sp>
    <dsp:sp modelId="{5DE80376-E040-425F-86C6-71EBB61F5D4F}">
      <dsp:nvSpPr>
        <dsp:cNvPr id="0" name=""/>
        <dsp:cNvSpPr/>
      </dsp:nvSpPr>
      <dsp:spPr>
        <a:xfrm>
          <a:off x="4772160" y="1978497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607835"/>
            <a:satOff val="10032"/>
            <a:lumOff val="-64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07835"/>
              <a:satOff val="10032"/>
              <a:lumOff val="-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Selected most relevant sources, guidelines, models and tools</a:t>
          </a:r>
          <a:endParaRPr lang="en-GB" sz="1400" kern="1200" dirty="0"/>
        </a:p>
      </dsp:txBody>
      <dsp:txXfrm>
        <a:off x="5272178" y="1978497"/>
        <a:ext cx="1500054" cy="1000035"/>
      </dsp:txXfrm>
    </dsp:sp>
    <dsp:sp modelId="{B196E66E-9940-4972-A469-70BBC49C7EDC}">
      <dsp:nvSpPr>
        <dsp:cNvPr id="0" name=""/>
        <dsp:cNvSpPr/>
      </dsp:nvSpPr>
      <dsp:spPr>
        <a:xfrm>
          <a:off x="6922236" y="1978497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729402"/>
            <a:satOff val="12038"/>
            <a:lumOff val="-77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29402"/>
              <a:satOff val="12038"/>
              <a:lumOff val="-7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All instruments classified in 10 areas</a:t>
          </a:r>
          <a:endParaRPr lang="en-GB" sz="1400" kern="1200"/>
        </a:p>
      </dsp:txBody>
      <dsp:txXfrm>
        <a:off x="7422254" y="1978497"/>
        <a:ext cx="1500054" cy="1000035"/>
      </dsp:txXfrm>
    </dsp:sp>
    <dsp:sp modelId="{39E8526A-F1F6-443A-919F-6887F05E0730}">
      <dsp:nvSpPr>
        <dsp:cNvPr id="0" name=""/>
        <dsp:cNvSpPr/>
      </dsp:nvSpPr>
      <dsp:spPr>
        <a:xfrm>
          <a:off x="9072313" y="1978497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850969"/>
            <a:satOff val="14045"/>
            <a:lumOff val="-90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50969"/>
              <a:satOff val="14045"/>
              <a:lumOff val="-9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Each area is explained and detailed</a:t>
          </a:r>
          <a:endParaRPr lang="en-GB" sz="1400" kern="1200"/>
        </a:p>
      </dsp:txBody>
      <dsp:txXfrm>
        <a:off x="9572331" y="1978497"/>
        <a:ext cx="1500054" cy="1000035"/>
      </dsp:txXfrm>
    </dsp:sp>
    <dsp:sp modelId="{FC22AB4F-66AC-4431-A5BB-55E50CCDB645}">
      <dsp:nvSpPr>
        <dsp:cNvPr id="0" name=""/>
        <dsp:cNvSpPr/>
      </dsp:nvSpPr>
      <dsp:spPr>
        <a:xfrm>
          <a:off x="1508" y="3249626"/>
          <a:ext cx="3012155" cy="1204862"/>
        </a:xfrm>
        <a:prstGeom prst="chevron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Mapping of legal, technical and procedural tools - Tools Catalogue</a:t>
          </a:r>
          <a:endParaRPr lang="en-GB" sz="1500" kern="1200" dirty="0"/>
        </a:p>
      </dsp:txBody>
      <dsp:txXfrm>
        <a:off x="603939" y="3249626"/>
        <a:ext cx="1807293" cy="1204862"/>
      </dsp:txXfrm>
    </dsp:sp>
    <dsp:sp modelId="{8CD15FFD-BB20-45F4-8AFE-E0796BBDA9DA}">
      <dsp:nvSpPr>
        <dsp:cNvPr id="0" name=""/>
        <dsp:cNvSpPr/>
      </dsp:nvSpPr>
      <dsp:spPr>
        <a:xfrm>
          <a:off x="2622083" y="3352040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972536"/>
            <a:satOff val="16051"/>
            <a:lumOff val="-103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72536"/>
              <a:satOff val="16051"/>
              <a:lumOff val="-10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Detailed analysis of landscaping survey data</a:t>
          </a:r>
          <a:endParaRPr lang="en-GB" sz="1400" kern="1200"/>
        </a:p>
      </dsp:txBody>
      <dsp:txXfrm>
        <a:off x="3122101" y="3352040"/>
        <a:ext cx="1500054" cy="1000035"/>
      </dsp:txXfrm>
    </dsp:sp>
    <dsp:sp modelId="{60449DE6-70C8-44E5-B814-4D63CBA420F1}">
      <dsp:nvSpPr>
        <dsp:cNvPr id="0" name=""/>
        <dsp:cNvSpPr/>
      </dsp:nvSpPr>
      <dsp:spPr>
        <a:xfrm>
          <a:off x="4772160" y="3352040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1094103"/>
            <a:satOff val="18057"/>
            <a:lumOff val="-116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094103"/>
              <a:satOff val="18057"/>
              <a:lumOff val="-11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Categorisation</a:t>
          </a:r>
          <a:endParaRPr lang="en-US" sz="1400" kern="1200" dirty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Types: guidelines &amp; policies, models, tools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Uses: certification, decision making, support</a:t>
          </a:r>
          <a:endParaRPr lang="en-GB" sz="1400" kern="1200" dirty="0"/>
        </a:p>
      </dsp:txBody>
      <dsp:txXfrm>
        <a:off x="5272178" y="3352040"/>
        <a:ext cx="1500054" cy="1000035"/>
      </dsp:txXfrm>
    </dsp:sp>
    <dsp:sp modelId="{F1F374A6-FB3A-4647-949F-6C4CC0431ED2}">
      <dsp:nvSpPr>
        <dsp:cNvPr id="0" name=""/>
        <dsp:cNvSpPr/>
      </dsp:nvSpPr>
      <dsp:spPr>
        <a:xfrm>
          <a:off x="6922236" y="3352040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1215670"/>
            <a:satOff val="20064"/>
            <a:lumOff val="-129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215670"/>
              <a:satOff val="20064"/>
              <a:lumOff val="-1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Mapping on  stakeholders</a:t>
          </a:r>
          <a:endParaRPr lang="en-GB" sz="1400" kern="1200"/>
        </a:p>
      </dsp:txBody>
      <dsp:txXfrm>
        <a:off x="7422254" y="3352040"/>
        <a:ext cx="1500054" cy="1000035"/>
      </dsp:txXfrm>
    </dsp:sp>
    <dsp:sp modelId="{0C0A88F0-D0B7-4753-A557-56B00D6E7C04}">
      <dsp:nvSpPr>
        <dsp:cNvPr id="0" name=""/>
        <dsp:cNvSpPr/>
      </dsp:nvSpPr>
      <dsp:spPr>
        <a:xfrm>
          <a:off x="9072313" y="3352040"/>
          <a:ext cx="2500089" cy="1000035"/>
        </a:xfrm>
        <a:prstGeom prst="chevron">
          <a:avLst/>
        </a:prstGeom>
        <a:solidFill>
          <a:schemeClr val="accent5">
            <a:tint val="40000"/>
            <a:alpha val="90000"/>
            <a:hueOff val="1337237"/>
            <a:satOff val="22070"/>
            <a:lumOff val="-142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337237"/>
              <a:satOff val="22070"/>
              <a:lumOff val="-14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Catalogue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139 items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14 descriptors for each</a:t>
          </a:r>
          <a:endParaRPr lang="en-GB" sz="1200" kern="1200" dirty="0"/>
        </a:p>
      </dsp:txBody>
      <dsp:txXfrm>
        <a:off x="9572331" y="3352040"/>
        <a:ext cx="1500054" cy="1000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C4658-C9DC-4F83-AF33-E46D90CEE28C}">
      <dsp:nvSpPr>
        <dsp:cNvPr id="0" name=""/>
        <dsp:cNvSpPr/>
      </dsp:nvSpPr>
      <dsp:spPr>
        <a:xfrm>
          <a:off x="5308942" y="2070382"/>
          <a:ext cx="1574112" cy="15741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WP6</a:t>
          </a:r>
        </a:p>
      </dsp:txBody>
      <dsp:txXfrm>
        <a:off x="5539465" y="2300905"/>
        <a:ext cx="1113066" cy="1113066"/>
      </dsp:txXfrm>
    </dsp:sp>
    <dsp:sp modelId="{5422EB29-115B-4B41-871E-9EB60404E854}">
      <dsp:nvSpPr>
        <dsp:cNvPr id="0" name=""/>
        <dsp:cNvSpPr/>
      </dsp:nvSpPr>
      <dsp:spPr>
        <a:xfrm rot="16200000">
          <a:off x="5858340" y="1821103"/>
          <a:ext cx="47531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75317" y="11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4116" y="1820840"/>
        <a:ext cx="23765" cy="23765"/>
      </dsp:txXfrm>
    </dsp:sp>
    <dsp:sp modelId="{3976D5A6-0A85-4928-BB6D-ADE67AE59BA7}">
      <dsp:nvSpPr>
        <dsp:cNvPr id="0" name=""/>
        <dsp:cNvSpPr/>
      </dsp:nvSpPr>
      <dsp:spPr>
        <a:xfrm>
          <a:off x="5308942" y="20951"/>
          <a:ext cx="1574112" cy="15741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5539465" y="251474"/>
        <a:ext cx="1113066" cy="1113066"/>
      </dsp:txXfrm>
    </dsp:sp>
    <dsp:sp modelId="{5BCC1C1A-8E5C-413B-A1CD-E7C5DD71D2BE}">
      <dsp:nvSpPr>
        <dsp:cNvPr id="0" name=""/>
        <dsp:cNvSpPr/>
      </dsp:nvSpPr>
      <dsp:spPr>
        <a:xfrm rot="20520000">
          <a:off x="6832902" y="2529164"/>
          <a:ext cx="47531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75317" y="11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58678" y="2528901"/>
        <a:ext cx="23765" cy="23765"/>
      </dsp:txXfrm>
    </dsp:sp>
    <dsp:sp modelId="{008B7420-E277-4A19-801E-E0E408B6D1B4}">
      <dsp:nvSpPr>
        <dsp:cNvPr id="0" name=""/>
        <dsp:cNvSpPr/>
      </dsp:nvSpPr>
      <dsp:spPr>
        <a:xfrm>
          <a:off x="7258066" y="1437073"/>
          <a:ext cx="1574112" cy="1574112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7488589" y="1667596"/>
        <a:ext cx="1113066" cy="1113066"/>
      </dsp:txXfrm>
    </dsp:sp>
    <dsp:sp modelId="{FC519D96-9E78-4172-87F8-A906DB7CB778}">
      <dsp:nvSpPr>
        <dsp:cNvPr id="0" name=""/>
        <dsp:cNvSpPr/>
      </dsp:nvSpPr>
      <dsp:spPr>
        <a:xfrm rot="3240000">
          <a:off x="6460652" y="3674830"/>
          <a:ext cx="47531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75317" y="11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6428" y="3674567"/>
        <a:ext cx="23765" cy="23765"/>
      </dsp:txXfrm>
    </dsp:sp>
    <dsp:sp modelId="{B4865622-EB0F-4410-B5FA-C0A62936AE5A}">
      <dsp:nvSpPr>
        <dsp:cNvPr id="0" name=""/>
        <dsp:cNvSpPr/>
      </dsp:nvSpPr>
      <dsp:spPr>
        <a:xfrm>
          <a:off x="6513567" y="3728406"/>
          <a:ext cx="1574112" cy="1574112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6744090" y="3958929"/>
        <a:ext cx="1113066" cy="1113066"/>
      </dsp:txXfrm>
    </dsp:sp>
    <dsp:sp modelId="{4DE73E72-61A0-400D-A7E1-4273444D6C26}">
      <dsp:nvSpPr>
        <dsp:cNvPr id="0" name=""/>
        <dsp:cNvSpPr/>
      </dsp:nvSpPr>
      <dsp:spPr>
        <a:xfrm rot="7560000">
          <a:off x="5256027" y="3674830"/>
          <a:ext cx="47531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75317" y="11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481803" y="3674567"/>
        <a:ext cx="23765" cy="23765"/>
      </dsp:txXfrm>
    </dsp:sp>
    <dsp:sp modelId="{C69E2C94-AF88-48B6-BFC0-881A7C79DD89}">
      <dsp:nvSpPr>
        <dsp:cNvPr id="0" name=""/>
        <dsp:cNvSpPr/>
      </dsp:nvSpPr>
      <dsp:spPr>
        <a:xfrm>
          <a:off x="4104317" y="3728406"/>
          <a:ext cx="1574112" cy="15741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4334840" y="3958929"/>
        <a:ext cx="1113066" cy="1113066"/>
      </dsp:txXfrm>
    </dsp:sp>
    <dsp:sp modelId="{C65451B8-FEA8-40D6-9764-B491D907A852}">
      <dsp:nvSpPr>
        <dsp:cNvPr id="0" name=""/>
        <dsp:cNvSpPr/>
      </dsp:nvSpPr>
      <dsp:spPr>
        <a:xfrm rot="11880000">
          <a:off x="4883778" y="2529164"/>
          <a:ext cx="47531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75317" y="11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109554" y="2528901"/>
        <a:ext cx="23765" cy="23765"/>
      </dsp:txXfrm>
    </dsp:sp>
    <dsp:sp modelId="{B0820D3E-89D1-4125-935C-67684A69220E}">
      <dsp:nvSpPr>
        <dsp:cNvPr id="0" name=""/>
        <dsp:cNvSpPr/>
      </dsp:nvSpPr>
      <dsp:spPr>
        <a:xfrm>
          <a:off x="3359818" y="1437073"/>
          <a:ext cx="1574112" cy="15741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3590341" y="1667596"/>
        <a:ext cx="1113066" cy="1113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DD58-9D3F-4F5B-B751-95792C4570F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9286-0A98-4679-85F7-211E6A0C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6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6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4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5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9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6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2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6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83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2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1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4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37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8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9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6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9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54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76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59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8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3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8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9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1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5316" cy="148783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833"/>
            <a:ext cx="5475316" cy="22319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Initiatives for Open Science in Europe – H2020 Research and Innovation action – contract no. 857645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2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2192000" cy="939979"/>
          </a:xfrm>
          <a:solidFill>
            <a:srgbClr val="3776BB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4288" cy="4805362"/>
          </a:xfrm>
        </p:spPr>
        <p:txBody>
          <a:bodyPr/>
          <a:lstStyle>
            <a:lvl1pPr marL="2286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1pPr>
            <a:lvl2pPr marL="6858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2pPr>
            <a:lvl3pPr marL="11430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3pPr>
            <a:lvl4pPr marL="16002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4pPr>
            <a:lvl5pPr marL="20574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 anchor="ctr"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3875BF"/>
                </a:solidFill>
              </a:defRPr>
            </a:lvl1pPr>
          </a:lstStyle>
          <a:p>
            <a:fld id="{E8321681-3B98-44C9-B431-7E0EFD004B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31025"/>
            <a:ext cx="12192000" cy="0"/>
          </a:xfrm>
          <a:prstGeom prst="line">
            <a:avLst/>
          </a:prstGeom>
          <a:ln w="25400">
            <a:solidFill>
              <a:srgbClr val="2E3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7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583"/>
            <a:ext cx="619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8013"/>
            <a:ext cx="6194367" cy="319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3875BF"/>
                </a:solidFill>
              </a:defRPr>
            </a:lvl1pPr>
          </a:lstStyle>
          <a:p>
            <a:r>
              <a:rPr lang="en-US" dirty="0" smtClean="0"/>
              <a:t>National Initiatives for Open Science in Europe – H2020 Research and Innovation action – contract no. 857645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0" y="1836976"/>
            <a:ext cx="3807658" cy="2876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0.svg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svg"/><Relationship Id="rId5" Type="http://schemas.openxmlformats.org/officeDocument/2006/relationships/diagramData" Target="../diagrams/data2.xml"/><Relationship Id="rId15" Type="http://schemas.openxmlformats.org/officeDocument/2006/relationships/image" Target="../media/image12.sv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microsoft.com/office/2007/relationships/diagramDrawing" Target="../diagrams/drawing2.xml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jpe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g"/><Relationship Id="rId7" Type="http://schemas.openxmlformats.org/officeDocument/2006/relationships/hyperlink" Target="https://doi.org/10.5281/zenodo.372292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i4os.eu/os-stakeholders-map/" TargetMode="External"/><Relationship Id="rId5" Type="http://schemas.openxmlformats.org/officeDocument/2006/relationships/hyperlink" Target="https://ni4os.eu/survey-results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6.emf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iki.ni4os.eu/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png"/><Relationship Id="rId18" Type="http://schemas.microsoft.com/office/2007/relationships/hdphoto" Target="../media/hdphoto4.wdp"/><Relationship Id="rId3" Type="http://schemas.openxmlformats.org/officeDocument/2006/relationships/image" Target="../media/image3.jpg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2.jpeg"/><Relationship Id="rId4" Type="http://schemas.openxmlformats.org/officeDocument/2006/relationships/image" Target="../media/image2.jpeg"/><Relationship Id="rId9" Type="http://schemas.openxmlformats.org/officeDocument/2006/relationships/image" Target="../media/image41.jp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2.jpe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microsoft.com/office/2007/relationships/diagramDrawing" Target="../diagrams/drawing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60.png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59.jp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58.jpeg"/><Relationship Id="rId5" Type="http://schemas.openxmlformats.org/officeDocument/2006/relationships/diagramData" Target="../diagrams/data7.xml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2.jpeg"/><Relationship Id="rId9" Type="http://schemas.microsoft.com/office/2007/relationships/diagramDrawing" Target="../diagrams/drawing7.xml"/><Relationship Id="rId1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64.png"/><Relationship Id="rId5" Type="http://schemas.openxmlformats.org/officeDocument/2006/relationships/diagramData" Target="../diagrams/data8.xml"/><Relationship Id="rId10" Type="http://schemas.openxmlformats.org/officeDocument/2006/relationships/hyperlink" Target="https://training.ni4os.eu/course/view.php?id=52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hyperlink" Target="https://training.ni4os.eu/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image" Target="../media/image69.jpeg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67.jpg"/><Relationship Id="rId5" Type="http://schemas.openxmlformats.org/officeDocument/2006/relationships/diagramData" Target="../diagrams/data10.xml"/><Relationship Id="rId10" Type="http://schemas.openxmlformats.org/officeDocument/2006/relationships/image" Target="../media/image66.jpg"/><Relationship Id="rId4" Type="http://schemas.openxmlformats.org/officeDocument/2006/relationships/image" Target="../media/image2.jpeg"/><Relationship Id="rId9" Type="http://schemas.microsoft.com/office/2007/relationships/diagramDrawing" Target="../diagrams/drawing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1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70.png"/><Relationship Id="rId5" Type="http://schemas.openxmlformats.org/officeDocument/2006/relationships/diagramData" Target="../diagrams/data11.xml"/><Relationship Id="rId10" Type="http://schemas.openxmlformats.org/officeDocument/2006/relationships/hyperlink" Target="mailto:ni4os-europe-covid19@ni4os-europe.eu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ni4os.eu/" TargetMode="External"/><Relationship Id="rId13" Type="http://schemas.openxmlformats.org/officeDocument/2006/relationships/image" Target="../media/image76.png"/><Relationship Id="rId3" Type="http://schemas.openxmlformats.org/officeDocument/2006/relationships/image" Target="../media/image3.jpg"/><Relationship Id="rId7" Type="http://schemas.openxmlformats.org/officeDocument/2006/relationships/image" Target="../media/image74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hyperlink" Target="https://twitter.com/NI4OS_eu" TargetMode="External"/><Relationship Id="rId5" Type="http://schemas.openxmlformats.org/officeDocument/2006/relationships/image" Target="../media/image72.png"/><Relationship Id="rId15" Type="http://schemas.openxmlformats.org/officeDocument/2006/relationships/image" Target="../media/image78.png"/><Relationship Id="rId10" Type="http://schemas.openxmlformats.org/officeDocument/2006/relationships/hyperlink" Target="http://events.ni4os.eu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ni4os.eu/calendar" TargetMode="External"/><Relationship Id="rId1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hyperlink" Target="https://ni4os.eu/ni4os-europe-vs-covid19" TargetMode="Externa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3.jpg"/><Relationship Id="rId7" Type="http://schemas.openxmlformats.org/officeDocument/2006/relationships/hyperlink" Target="mailto:a.Athenodorou@cyi.ac.c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kounidou.vasiliki@ucy.ac.cy" TargetMode="External"/><Relationship Id="rId11" Type="http://schemas.openxmlformats.org/officeDocument/2006/relationships/image" Target="../media/image84.jpeg"/><Relationship Id="rId5" Type="http://schemas.openxmlformats.org/officeDocument/2006/relationships/hyperlink" Target="mailto:ch.constantinou@cyi.ac.cy" TargetMode="External"/><Relationship Id="rId10" Type="http://schemas.openxmlformats.org/officeDocument/2006/relationships/image" Target="../media/image83.jpeg"/><Relationship Id="rId4" Type="http://schemas.openxmlformats.org/officeDocument/2006/relationships/image" Target="../media/image2.jpeg"/><Relationship Id="rId9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ni4os.eu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facebook.com/NI4OS" TargetMode="External"/><Relationship Id="rId12" Type="http://schemas.openxmlformats.org/officeDocument/2006/relationships/image" Target="../media/image8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I4OS_eu" TargetMode="External"/><Relationship Id="rId11" Type="http://schemas.openxmlformats.org/officeDocument/2006/relationships/image" Target="../media/image88.png"/><Relationship Id="rId5" Type="http://schemas.openxmlformats.org/officeDocument/2006/relationships/image" Target="../media/image85.png"/><Relationship Id="rId10" Type="http://schemas.openxmlformats.org/officeDocument/2006/relationships/image" Target="../media/image87.png"/><Relationship Id="rId4" Type="http://schemas.openxmlformats.org/officeDocument/2006/relationships/image" Target="../media/image2.jpeg"/><Relationship Id="rId9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eosc-portal.eu/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57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858" y="837653"/>
            <a:ext cx="11544970" cy="675264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Elevating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Clouds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1943100"/>
            <a:ext cx="6775450" cy="349890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Webinar: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Initiatives for Open Science in Europe: Overview and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November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Andreas Athenodorou</a:t>
            </a: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Pisa/The Cyprus Institute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Skłodowska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Curie Fellow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NI4OS – Europe WP6 leader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National Initiatives for Open Science in Europe – H2020 Research and Innovation action – contract no. 857645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60" y="2076097"/>
            <a:ext cx="4454404" cy="3564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8" y="5565827"/>
            <a:ext cx="2659333" cy="72604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254000" cy="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50784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Segoe UI" panose="020B0502040204020203" pitchFamily="34" charset="0"/>
              </a:rPr>
              <a:t>MM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8954"/>
            <a:ext cx="12192000" cy="939979"/>
          </a:xfrm>
          <a:prstGeom prst="rect">
            <a:avLst/>
          </a:prstGeom>
          <a:solidFill>
            <a:srgbClr val="3776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Partnership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74005"/>
              </p:ext>
            </p:extLst>
          </p:nvPr>
        </p:nvGraphicFramePr>
        <p:xfrm>
          <a:off x="0" y="964661"/>
          <a:ext cx="8767483" cy="5166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National Infrastructures for Research and Technology SA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GRNET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Greece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2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Athena Research &amp; Innovation </a:t>
                      </a:r>
                      <a:r>
                        <a:rPr lang="en-GB" sz="1400" dirty="0" err="1">
                          <a:solidFill>
                            <a:srgbClr val="193557"/>
                          </a:solidFill>
                          <a:effectLst/>
                        </a:rPr>
                        <a:t>Center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ATHENA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Greece	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3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The Cyprus Institute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CYI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Cyprus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4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Cyprus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UCY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Cyprus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5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Institute of Information and Communication Technologies</a:t>
                      </a: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IICT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Bulgaria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6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SRCE - University of Zagreb, University Computing Centre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SRCE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Croatia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7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Ruđer Bošković Institute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RBI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Croatia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8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Governmental Agency for IT Development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KIFU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Hungary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9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Debrecen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UD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Hungary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10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National Institute for Research and Development</a:t>
                      </a: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ICI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Romania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11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Executive Agency for Higher Education, Research, Development and Innovation Funding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UEFISCDI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Romania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12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Academic and Research Network of Slovenia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ARNES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Slovenia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13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Maribor Library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UMUKM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Slovenia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14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Institute of Physics Belgrade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IPB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Serbia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15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Belgrade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UOB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Serbia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16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Albanian Academic Network - Interinstitutional ICT Research Centre</a:t>
                      </a: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RASH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Albania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17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Banja Luka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 BL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Bosnia-Herzegovina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18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Ss. Cyril and Methodius University in Skopje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UKIM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Northern</a:t>
                      </a:r>
                      <a:r>
                        <a:rPr lang="en-GB" sz="1400" baseline="0" dirty="0">
                          <a:solidFill>
                            <a:srgbClr val="193557"/>
                          </a:solidFill>
                          <a:effectLst/>
                        </a:rPr>
                        <a:t> Macedonia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19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University of Montenegro, Faculty of Electrical Engineering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UOM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Montenegro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20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Research and Educational Networking Association of Moldova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RENAM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Republic of Moldova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21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Institute for Informatics and Automation of the Academy of Sciences  of Armenia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IIAP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Armenia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22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Georgian Research and Educational Networking Association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193557"/>
                          </a:solidFill>
                          <a:effectLst/>
                        </a:rPr>
                        <a:t>GRENA</a:t>
                      </a:r>
                      <a:endParaRPr lang="el-GR" sz="160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Georgia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6151" r="40719" b="12670"/>
          <a:stretch/>
        </p:blipFill>
        <p:spPr bwMode="auto">
          <a:xfrm>
            <a:off x="8175636" y="1042501"/>
            <a:ext cx="3854999" cy="498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3148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0169" y="501443"/>
            <a:ext cx="9968522" cy="5860650"/>
            <a:chOff x="570169" y="115277"/>
            <a:chExt cx="9968522" cy="5860650"/>
          </a:xfrm>
        </p:grpSpPr>
        <p:graphicFrame>
          <p:nvGraphicFramePr>
            <p:cNvPr id="11" name="Diagram 9">
              <a:extLst>
                <a:ext uri="{FF2B5EF4-FFF2-40B4-BE49-F238E27FC236}">
                  <a16:creationId xmlns:a16="http://schemas.microsoft.com/office/drawing/2014/main" id="{C1B62811-D3A3-4103-B1A9-21E49F581D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894732"/>
                </p:ext>
              </p:extLst>
            </p:nvPr>
          </p:nvGraphicFramePr>
          <p:xfrm>
            <a:off x="570169" y="115277"/>
            <a:ext cx="9968522" cy="5860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2" name="Graphic 7" descr="Handshake">
              <a:extLst>
                <a:ext uri="{FF2B5EF4-FFF2-40B4-BE49-F238E27FC236}">
                  <a16:creationId xmlns:a16="http://schemas.microsoft.com/office/drawing/2014/main" id="{A5E87743-3A26-4D2A-BEC9-A565248C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96914" y="135774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232" descr="Cloud">
              <a:extLst>
                <a:ext uri="{FF2B5EF4-FFF2-40B4-BE49-F238E27FC236}">
                  <a16:creationId xmlns:a16="http://schemas.microsoft.com/office/drawing/2014/main" id="{C75B92CA-5353-4E8E-9A37-5555CC4D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9159" y="128936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234" descr="Users">
              <a:extLst>
                <a:ext uri="{FF2B5EF4-FFF2-40B4-BE49-F238E27FC236}">
                  <a16:creationId xmlns:a16="http://schemas.microsoft.com/office/drawing/2014/main" id="{4369B65F-5BB0-4AFB-BE33-4B3B0511E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9413" y="1317072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12491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1025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pic>
        <p:nvPicPr>
          <p:cNvPr id="12" name="Picture 11" descr="\\isnogood\WP\Texnika\PROJECTS\SEE-INFRA\VI-SEEM\Admin\5b\Graphs\flow 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83" y="1276668"/>
            <a:ext cx="9596253" cy="4808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8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1025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9015" y="5646905"/>
            <a:ext cx="9627569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</a:rPr>
              <a:t>WP7 Communication, marketing, sustainability and innovation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585" y="979927"/>
            <a:ext cx="9626999" cy="727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ysClr val="windowText" lastClr="000000"/>
                </a:solidFill>
              </a:rPr>
              <a:t>WP1 Management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16200000">
            <a:off x="5389881" y="330200"/>
            <a:ext cx="1005840" cy="9627568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79017" y="1708681"/>
            <a:ext cx="9627567" cy="1005840"/>
            <a:chOff x="1079017" y="1717050"/>
            <a:chExt cx="9627567" cy="100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Pentagon 14"/>
            <p:cNvSpPr/>
            <p:nvPr/>
          </p:nvSpPr>
          <p:spPr>
            <a:xfrm rot="5400000">
              <a:off x="5389881" y="-2593813"/>
              <a:ext cx="1005840" cy="962756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079017" y="1766458"/>
              <a:ext cx="4987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WP2 EOSC national initiatives and policy support</a:t>
              </a:r>
            </a:p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79016" y="5279238"/>
            <a:ext cx="681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WP6 User engagement, training and demonstrators</a:t>
            </a:r>
            <a:endParaRPr lang="el-GR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366678709"/>
              </p:ext>
            </p:extLst>
          </p:nvPr>
        </p:nvGraphicFramePr>
        <p:xfrm>
          <a:off x="1669883" y="2081254"/>
          <a:ext cx="7869381" cy="316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179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national initiatives and policy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7711" y="1031561"/>
            <a:ext cx="9136272" cy="1685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Strengthen the national Open Science ecosystems, enhance regional representation in the pan-EU initiatives, and support alignment of policies and practices for RRI, Open Science and FAIR data with EOSC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80366064"/>
              </p:ext>
            </p:extLst>
          </p:nvPr>
        </p:nvGraphicFramePr>
        <p:xfrm>
          <a:off x="1113270" y="2431474"/>
          <a:ext cx="9973829" cy="375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8378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Science survey: Capturing the state of OS in the </a:t>
            </a:r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B4BEB81-082D-472C-9F86-D3CDDB67F82C}"/>
              </a:ext>
            </a:extLst>
          </p:cNvPr>
          <p:cNvSpPr/>
          <p:nvPr/>
        </p:nvSpPr>
        <p:spPr>
          <a:xfrm>
            <a:off x="241299" y="1761806"/>
            <a:ext cx="11524443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4F30E5D-FC3A-40EA-9EE0-DAD55593FD99}"/>
              </a:ext>
            </a:extLst>
          </p:cNvPr>
          <p:cNvSpPr/>
          <p:nvPr/>
        </p:nvSpPr>
        <p:spPr>
          <a:xfrm>
            <a:off x="8925949" y="1307982"/>
            <a:ext cx="2670861" cy="937921"/>
          </a:xfrm>
          <a:custGeom>
            <a:avLst/>
            <a:gdLst>
              <a:gd name="connsiteX0" fmla="*/ 115886 w 2670861"/>
              <a:gd name="connsiteY0" fmla="*/ 0 h 695177"/>
              <a:gd name="connsiteX1" fmla="*/ 2554975 w 2670861"/>
              <a:gd name="connsiteY1" fmla="*/ 0 h 695177"/>
              <a:gd name="connsiteX2" fmla="*/ 2670861 w 2670861"/>
              <a:gd name="connsiteY2" fmla="*/ 115886 h 695177"/>
              <a:gd name="connsiteX3" fmla="*/ 2670861 w 2670861"/>
              <a:gd name="connsiteY3" fmla="*/ 695177 h 695177"/>
              <a:gd name="connsiteX4" fmla="*/ 2670861 w 2670861"/>
              <a:gd name="connsiteY4" fmla="*/ 695177 h 695177"/>
              <a:gd name="connsiteX5" fmla="*/ 0 w 2670861"/>
              <a:gd name="connsiteY5" fmla="*/ 695177 h 695177"/>
              <a:gd name="connsiteX6" fmla="*/ 0 w 2670861"/>
              <a:gd name="connsiteY6" fmla="*/ 695177 h 695177"/>
              <a:gd name="connsiteX7" fmla="*/ 0 w 2670861"/>
              <a:gd name="connsiteY7" fmla="*/ 115886 h 695177"/>
              <a:gd name="connsiteX8" fmla="*/ 115886 w 2670861"/>
              <a:gd name="connsiteY8" fmla="*/ 0 h 69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0861" h="695177">
                <a:moveTo>
                  <a:pt x="115886" y="0"/>
                </a:moveTo>
                <a:lnTo>
                  <a:pt x="2554975" y="0"/>
                </a:lnTo>
                <a:cubicBezTo>
                  <a:pt x="2618977" y="0"/>
                  <a:pt x="2670861" y="51884"/>
                  <a:pt x="2670861" y="115886"/>
                </a:cubicBezTo>
                <a:lnTo>
                  <a:pt x="2670861" y="695177"/>
                </a:lnTo>
                <a:lnTo>
                  <a:pt x="2670861" y="695177"/>
                </a:lnTo>
                <a:lnTo>
                  <a:pt x="0" y="695177"/>
                </a:lnTo>
                <a:lnTo>
                  <a:pt x="0" y="695177"/>
                </a:lnTo>
                <a:lnTo>
                  <a:pt x="0" y="115886"/>
                </a:lnTo>
                <a:cubicBezTo>
                  <a:pt x="0" y="51884"/>
                  <a:pt x="51884" y="0"/>
                  <a:pt x="115886" y="0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282" tIns="87282" rIns="87282" bIns="5334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Process</a:t>
            </a:r>
            <a:endParaRPr lang="el-GR" sz="28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64ECAB-4EE5-4C96-A1E0-579A272E7EB2}"/>
              </a:ext>
            </a:extLst>
          </p:cNvPr>
          <p:cNvSpPr/>
          <p:nvPr/>
        </p:nvSpPr>
        <p:spPr>
          <a:xfrm>
            <a:off x="241299" y="2583833"/>
            <a:ext cx="11674777" cy="3232946"/>
          </a:xfrm>
          <a:custGeom>
            <a:avLst/>
            <a:gdLst>
              <a:gd name="connsiteX0" fmla="*/ 0 w 11524443"/>
              <a:gd name="connsiteY0" fmla="*/ 0 h 2396224"/>
              <a:gd name="connsiteX1" fmla="*/ 11524443 w 11524443"/>
              <a:gd name="connsiteY1" fmla="*/ 0 h 2396224"/>
              <a:gd name="connsiteX2" fmla="*/ 11524443 w 11524443"/>
              <a:gd name="connsiteY2" fmla="*/ 2396224 h 2396224"/>
              <a:gd name="connsiteX3" fmla="*/ 0 w 11524443"/>
              <a:gd name="connsiteY3" fmla="*/ 2396224 h 2396224"/>
              <a:gd name="connsiteX4" fmla="*/ 0 w 11524443"/>
              <a:gd name="connsiteY4" fmla="*/ 0 h 23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4443" h="2396224">
                <a:moveTo>
                  <a:pt x="0" y="0"/>
                </a:moveTo>
                <a:lnTo>
                  <a:pt x="11524443" y="0"/>
                </a:lnTo>
                <a:lnTo>
                  <a:pt x="11524443" y="2396224"/>
                </a:lnTo>
                <a:lnTo>
                  <a:pt x="0" y="23962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GB" sz="2800" kern="1200" dirty="0"/>
              <a:t>The most extensive attempt to capture OS in the region</a:t>
            </a:r>
            <a:endParaRPr lang="el-GR" sz="28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800" kern="1200" dirty="0"/>
              <a:t>Drafting of comprehensive questionnaire</a:t>
            </a:r>
            <a:endParaRPr lang="el-GR" sz="28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800" kern="1200" dirty="0"/>
              <a:t>Compilation of extensive list of stakeholders and organizations from SEE</a:t>
            </a:r>
            <a:endParaRPr lang="el-GR" sz="28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800" kern="1200" dirty="0"/>
              <a:t>Survey in </a:t>
            </a:r>
            <a:r>
              <a:rPr lang="en-US" sz="2800" dirty="0"/>
              <a:t>15</a:t>
            </a:r>
            <a:r>
              <a:rPr lang="en-US" sz="2800" kern="1200" dirty="0"/>
              <a:t> NI4OS-Europe partner countries</a:t>
            </a:r>
            <a:endParaRPr lang="el-GR" sz="28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GB" sz="2800" dirty="0"/>
              <a:t>&gt;</a:t>
            </a:r>
            <a:r>
              <a:rPr lang="en-GB" sz="2800" kern="1200" dirty="0"/>
              <a:t>1000 stakeholders approached, 575 responses received (57% response rate)</a:t>
            </a:r>
            <a:endParaRPr lang="el-GR" sz="2800" kern="12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6160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Science survey: Capturing the state of OS in the </a:t>
            </a:r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95021C-697D-42BA-95A6-E1B96AD78A37}"/>
              </a:ext>
            </a:extLst>
          </p:cNvPr>
          <p:cNvGrpSpPr/>
          <p:nvPr/>
        </p:nvGrpSpPr>
        <p:grpSpPr>
          <a:xfrm>
            <a:off x="333778" y="-2317558"/>
            <a:ext cx="11524443" cy="5385341"/>
            <a:chOff x="241299" y="931027"/>
            <a:chExt cx="11524443" cy="5385341"/>
          </a:xfrm>
        </p:grpSpPr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F069F16D-D5D9-44E3-9E32-7E628E7B8331}"/>
                </a:ext>
              </a:extLst>
            </p:cNvPr>
            <p:cNvSpPr/>
            <p:nvPr/>
          </p:nvSpPr>
          <p:spPr>
            <a:xfrm>
              <a:off x="241299" y="4657222"/>
              <a:ext cx="11524443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8CF30AE7-D0F8-4DAA-9B1F-3B09D3B3989B}"/>
                </a:ext>
              </a:extLst>
            </p:cNvPr>
            <p:cNvSpPr/>
            <p:nvPr/>
          </p:nvSpPr>
          <p:spPr>
            <a:xfrm>
              <a:off x="241299" y="1546791"/>
              <a:ext cx="11524443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73D4EE3A-FBC3-424C-A3DD-BC3F2F0AF482}"/>
                </a:ext>
              </a:extLst>
            </p:cNvPr>
            <p:cNvSpPr/>
            <p:nvPr/>
          </p:nvSpPr>
          <p:spPr>
            <a:xfrm>
              <a:off x="258451" y="931027"/>
              <a:ext cx="8528087" cy="536071"/>
            </a:xfrm>
            <a:custGeom>
              <a:avLst/>
              <a:gdLst>
                <a:gd name="connsiteX0" fmla="*/ 0 w 8528087"/>
                <a:gd name="connsiteY0" fmla="*/ 0 h 536071"/>
                <a:gd name="connsiteX1" fmla="*/ 8528087 w 8528087"/>
                <a:gd name="connsiteY1" fmla="*/ 0 h 536071"/>
                <a:gd name="connsiteX2" fmla="*/ 8528087 w 8528087"/>
                <a:gd name="connsiteY2" fmla="*/ 536071 h 536071"/>
                <a:gd name="connsiteX3" fmla="*/ 0 w 8528087"/>
                <a:gd name="connsiteY3" fmla="*/ 536071 h 536071"/>
                <a:gd name="connsiteX4" fmla="*/ 0 w 8528087"/>
                <a:gd name="connsiteY4" fmla="*/ 0 h 53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8087" h="536071">
                  <a:moveTo>
                    <a:pt x="0" y="0"/>
                  </a:moveTo>
                  <a:lnTo>
                    <a:pt x="8528087" y="0"/>
                  </a:lnTo>
                  <a:lnTo>
                    <a:pt x="8528087" y="536071"/>
                  </a:lnTo>
                  <a:lnTo>
                    <a:pt x="0" y="536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b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3000" kern="1200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999B8258-AB7C-48DA-B85C-F4AFF068C69F}"/>
                </a:ext>
              </a:extLst>
            </p:cNvPr>
            <p:cNvSpPr/>
            <p:nvPr/>
          </p:nvSpPr>
          <p:spPr>
            <a:xfrm>
              <a:off x="3389283" y="4045218"/>
              <a:ext cx="8376458" cy="45721"/>
            </a:xfrm>
            <a:custGeom>
              <a:avLst/>
              <a:gdLst>
                <a:gd name="connsiteX0" fmla="*/ 0 w 8376458"/>
                <a:gd name="connsiteY0" fmla="*/ 0 h 45721"/>
                <a:gd name="connsiteX1" fmla="*/ 8376458 w 8376458"/>
                <a:gd name="connsiteY1" fmla="*/ 0 h 45721"/>
                <a:gd name="connsiteX2" fmla="*/ 8376458 w 8376458"/>
                <a:gd name="connsiteY2" fmla="*/ 45721 h 45721"/>
                <a:gd name="connsiteX3" fmla="*/ 0 w 8376458"/>
                <a:gd name="connsiteY3" fmla="*/ 45721 h 45721"/>
                <a:gd name="connsiteX4" fmla="*/ 0 w 8376458"/>
                <a:gd name="connsiteY4" fmla="*/ 0 h 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6458" h="45721">
                  <a:moveTo>
                    <a:pt x="0" y="0"/>
                  </a:moveTo>
                  <a:lnTo>
                    <a:pt x="8376458" y="0"/>
                  </a:lnTo>
                  <a:lnTo>
                    <a:pt x="8376458" y="45721"/>
                  </a:lnTo>
                  <a:lnTo>
                    <a:pt x="0" y="45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b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F866DA9F-982A-4573-A0AD-B4CD3717D77E}"/>
                </a:ext>
              </a:extLst>
            </p:cNvPr>
            <p:cNvSpPr/>
            <p:nvPr/>
          </p:nvSpPr>
          <p:spPr>
            <a:xfrm>
              <a:off x="8908391" y="4271928"/>
              <a:ext cx="2670861" cy="679626"/>
            </a:xfrm>
            <a:custGeom>
              <a:avLst/>
              <a:gdLst>
                <a:gd name="connsiteX0" fmla="*/ 113294 w 2670861"/>
                <a:gd name="connsiteY0" fmla="*/ 0 h 679626"/>
                <a:gd name="connsiteX1" fmla="*/ 2557567 w 2670861"/>
                <a:gd name="connsiteY1" fmla="*/ 0 h 679626"/>
                <a:gd name="connsiteX2" fmla="*/ 2670861 w 2670861"/>
                <a:gd name="connsiteY2" fmla="*/ 113294 h 679626"/>
                <a:gd name="connsiteX3" fmla="*/ 2670861 w 2670861"/>
                <a:gd name="connsiteY3" fmla="*/ 679626 h 679626"/>
                <a:gd name="connsiteX4" fmla="*/ 2670861 w 2670861"/>
                <a:gd name="connsiteY4" fmla="*/ 679626 h 679626"/>
                <a:gd name="connsiteX5" fmla="*/ 0 w 2670861"/>
                <a:gd name="connsiteY5" fmla="*/ 679626 h 679626"/>
                <a:gd name="connsiteX6" fmla="*/ 0 w 2670861"/>
                <a:gd name="connsiteY6" fmla="*/ 679626 h 679626"/>
                <a:gd name="connsiteX7" fmla="*/ 0 w 2670861"/>
                <a:gd name="connsiteY7" fmla="*/ 113294 h 679626"/>
                <a:gd name="connsiteX8" fmla="*/ 113294 w 2670861"/>
                <a:gd name="connsiteY8" fmla="*/ 0 h 6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0861" h="679626">
                  <a:moveTo>
                    <a:pt x="113294" y="0"/>
                  </a:moveTo>
                  <a:lnTo>
                    <a:pt x="2557567" y="0"/>
                  </a:lnTo>
                  <a:cubicBezTo>
                    <a:pt x="2620138" y="0"/>
                    <a:pt x="2670861" y="50723"/>
                    <a:pt x="2670861" y="113294"/>
                  </a:cubicBezTo>
                  <a:lnTo>
                    <a:pt x="2670861" y="679626"/>
                  </a:lnTo>
                  <a:lnTo>
                    <a:pt x="2670861" y="679626"/>
                  </a:lnTo>
                  <a:lnTo>
                    <a:pt x="0" y="679626"/>
                  </a:lnTo>
                  <a:lnTo>
                    <a:pt x="0" y="679626"/>
                  </a:lnTo>
                  <a:lnTo>
                    <a:pt x="0" y="113294"/>
                  </a:lnTo>
                  <a:cubicBezTo>
                    <a:pt x="0" y="50723"/>
                    <a:pt x="50723" y="0"/>
                    <a:pt x="113294" y="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23" tIns="86523" rIns="86523" bIns="5334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Outcomes</a:t>
              </a:r>
              <a:endParaRPr lang="el-GR" sz="2800" kern="1200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4DE77CE3-D65B-430E-A75B-BA1917974757}"/>
                </a:ext>
              </a:extLst>
            </p:cNvPr>
            <p:cNvSpPr/>
            <p:nvPr/>
          </p:nvSpPr>
          <p:spPr>
            <a:xfrm>
              <a:off x="241299" y="4714560"/>
              <a:ext cx="11524443" cy="1601808"/>
            </a:xfrm>
            <a:custGeom>
              <a:avLst/>
              <a:gdLst>
                <a:gd name="connsiteX0" fmla="*/ 0 w 11524443"/>
                <a:gd name="connsiteY0" fmla="*/ 0 h 1601808"/>
                <a:gd name="connsiteX1" fmla="*/ 11524443 w 11524443"/>
                <a:gd name="connsiteY1" fmla="*/ 0 h 1601808"/>
                <a:gd name="connsiteX2" fmla="*/ 11524443 w 11524443"/>
                <a:gd name="connsiteY2" fmla="*/ 1601808 h 1601808"/>
                <a:gd name="connsiteX3" fmla="*/ 0 w 11524443"/>
                <a:gd name="connsiteY3" fmla="*/ 1601808 h 1601808"/>
                <a:gd name="connsiteX4" fmla="*/ 0 w 11524443"/>
                <a:gd name="connsiteY4" fmla="*/ 0 h 16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4443" h="1601808">
                  <a:moveTo>
                    <a:pt x="0" y="0"/>
                  </a:moveTo>
                  <a:lnTo>
                    <a:pt x="11524443" y="0"/>
                  </a:lnTo>
                  <a:lnTo>
                    <a:pt x="11524443" y="1601808"/>
                  </a:lnTo>
                  <a:lnTo>
                    <a:pt x="0" y="16018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3875BF"/>
                </a:buClr>
                <a:buFont typeface="Wingdings" panose="05000000000000000000" pitchFamily="2" charset="2"/>
                <a:buChar char="q"/>
              </a:pPr>
              <a:r>
                <a:rPr lang="en-US" sz="2400" kern="1200" dirty="0"/>
                <a:t>Visualization of results: </a:t>
              </a:r>
              <a:r>
                <a:rPr lang="de-DE" sz="2400" kern="1200" dirty="0">
                  <a:hlinkClick r:id="rId5"/>
                </a:rPr>
                <a:t>https://ni4os.eu/survey-results/</a:t>
              </a:r>
              <a:endParaRPr lang="el-GR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3875BF"/>
                </a:buClr>
                <a:buFont typeface="Wingdings" panose="05000000000000000000" pitchFamily="2" charset="2"/>
                <a:buChar char="q"/>
              </a:pPr>
              <a:r>
                <a:rPr lang="en-US" sz="2400" kern="1200" dirty="0"/>
                <a:t>Creation of stakeholder map for SEE: </a:t>
              </a:r>
              <a:r>
                <a:rPr lang="de-DE" sz="2400" kern="1200" dirty="0">
                  <a:hlinkClick r:id="rId6"/>
                </a:rPr>
                <a:t>https://ni4os.eu/os-stakeholders-map/</a:t>
              </a:r>
              <a:endParaRPr lang="el-GR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3875BF"/>
                </a:buClr>
                <a:buFont typeface="Wingdings" panose="05000000000000000000" pitchFamily="2" charset="2"/>
                <a:buChar char="q"/>
              </a:pPr>
              <a:r>
                <a:rPr lang="en-GB" sz="2400" kern="1200" dirty="0"/>
                <a:t>First set of data deposited in </a:t>
              </a:r>
              <a:r>
                <a:rPr lang="en-GB" sz="2400" kern="1200" dirty="0" err="1"/>
                <a:t>Zenodo</a:t>
              </a:r>
              <a:r>
                <a:rPr lang="en-GB" sz="2400" kern="1200" dirty="0"/>
                <a:t> under an open license: </a:t>
              </a:r>
              <a:r>
                <a:rPr lang="en-GB" sz="2400" kern="1200" dirty="0">
                  <a:hlinkClick r:id="rId7"/>
                </a:rPr>
                <a:t>10.5281/zenodo.3722929</a:t>
              </a:r>
              <a:endParaRPr lang="el-GR" sz="2400" kern="12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72FC5B5-18F1-4122-8556-FE2551278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31" y="2726265"/>
            <a:ext cx="5480419" cy="352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042" y="2726265"/>
            <a:ext cx="5509935" cy="352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12604" y="2812880"/>
            <a:ext cx="22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expect from EOSC?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3413" y="5794478"/>
            <a:ext cx="229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Map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2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Familiarity with EOSC and FAIR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DE77CE3-D65B-430E-A75B-BA1917974757}"/>
              </a:ext>
            </a:extLst>
          </p:cNvPr>
          <p:cNvSpPr/>
          <p:nvPr/>
        </p:nvSpPr>
        <p:spPr>
          <a:xfrm>
            <a:off x="7917689" y="1245453"/>
            <a:ext cx="4188586" cy="2288322"/>
          </a:xfrm>
          <a:custGeom>
            <a:avLst/>
            <a:gdLst>
              <a:gd name="connsiteX0" fmla="*/ 0 w 11524443"/>
              <a:gd name="connsiteY0" fmla="*/ 0 h 1601808"/>
              <a:gd name="connsiteX1" fmla="*/ 11524443 w 11524443"/>
              <a:gd name="connsiteY1" fmla="*/ 0 h 1601808"/>
              <a:gd name="connsiteX2" fmla="*/ 11524443 w 11524443"/>
              <a:gd name="connsiteY2" fmla="*/ 1601808 h 1601808"/>
              <a:gd name="connsiteX3" fmla="*/ 0 w 11524443"/>
              <a:gd name="connsiteY3" fmla="*/ 1601808 h 1601808"/>
              <a:gd name="connsiteX4" fmla="*/ 0 w 11524443"/>
              <a:gd name="connsiteY4" fmla="*/ 0 h 160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4443" h="1601808">
                <a:moveTo>
                  <a:pt x="0" y="0"/>
                </a:moveTo>
                <a:lnTo>
                  <a:pt x="11524443" y="0"/>
                </a:lnTo>
                <a:lnTo>
                  <a:pt x="11524443" y="1601808"/>
                </a:lnTo>
                <a:lnTo>
                  <a:pt x="0" y="1601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GB" sz="2400" dirty="0"/>
              <a:t>not very familiar with </a:t>
            </a:r>
            <a:r>
              <a:rPr lang="en-GB" sz="2400" dirty="0" smtClean="0"/>
              <a:t>EOSC</a:t>
            </a:r>
            <a:endParaRPr lang="en-GB" sz="2400" dirty="0" smtClean="0"/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GB" sz="2400" dirty="0" smtClean="0"/>
              <a:t>is </a:t>
            </a:r>
            <a:r>
              <a:rPr lang="en-GB" sz="2400" dirty="0"/>
              <a:t>little bit better for FAIR </a:t>
            </a:r>
            <a:r>
              <a:rPr lang="en-GB" sz="2400" dirty="0" smtClean="0"/>
              <a:t>principles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GB" sz="2400" dirty="0" smtClean="0"/>
              <a:t>OS </a:t>
            </a:r>
            <a:r>
              <a:rPr lang="en-GB" sz="2400" dirty="0"/>
              <a:t>facilitators &amp; supporter are better informed &amp; involved</a:t>
            </a:r>
            <a:endParaRPr lang="el-GR" sz="2400" kern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110" y="1245453"/>
            <a:ext cx="6584815" cy="4598193"/>
            <a:chOff x="0" y="939979"/>
            <a:chExt cx="7917689" cy="55289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939979"/>
              <a:ext cx="7917689" cy="28484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980"/>
            <a:stretch/>
          </p:blipFill>
          <p:spPr>
            <a:xfrm>
              <a:off x="3655" y="3788417"/>
              <a:ext cx="7914033" cy="268050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606241" y="1495425"/>
            <a:ext cx="128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EOSC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06240" y="3718800"/>
            <a:ext cx="128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Science Policies in Europe - </a:t>
            </a:r>
            <a:r>
              <a:rPr lang="en-US" dirty="0" err="1" smtClean="0"/>
              <a:t>Heatmap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pic>
        <p:nvPicPr>
          <p:cNvPr id="19" name="Picture 1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00B5B00-1075-468B-A515-AAD4F0ED5E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94103"/>
            <a:ext cx="5791200" cy="428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reeform: Shape 1">
            <a:extLst>
              <a:ext uri="{FF2B5EF4-FFF2-40B4-BE49-F238E27FC236}">
                <a16:creationId xmlns:a16="http://schemas.microsoft.com/office/drawing/2014/main" id="{62886701-2EA3-4D88-8FDD-32E85235C804}"/>
              </a:ext>
            </a:extLst>
          </p:cNvPr>
          <p:cNvSpPr/>
          <p:nvPr/>
        </p:nvSpPr>
        <p:spPr>
          <a:xfrm>
            <a:off x="217351" y="1394103"/>
            <a:ext cx="4914176" cy="3511272"/>
          </a:xfrm>
          <a:custGeom>
            <a:avLst/>
            <a:gdLst>
              <a:gd name="connsiteX0" fmla="*/ 0 w 11524443"/>
              <a:gd name="connsiteY0" fmla="*/ 0 h 2396224"/>
              <a:gd name="connsiteX1" fmla="*/ 11524443 w 11524443"/>
              <a:gd name="connsiteY1" fmla="*/ 0 h 2396224"/>
              <a:gd name="connsiteX2" fmla="*/ 11524443 w 11524443"/>
              <a:gd name="connsiteY2" fmla="*/ 2396224 h 2396224"/>
              <a:gd name="connsiteX3" fmla="*/ 0 w 11524443"/>
              <a:gd name="connsiteY3" fmla="*/ 2396224 h 2396224"/>
              <a:gd name="connsiteX4" fmla="*/ 0 w 11524443"/>
              <a:gd name="connsiteY4" fmla="*/ 0 h 23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4443" h="2396224">
                <a:moveTo>
                  <a:pt x="0" y="0"/>
                </a:moveTo>
                <a:lnTo>
                  <a:pt x="11524443" y="0"/>
                </a:lnTo>
                <a:lnTo>
                  <a:pt x="11524443" y="2396224"/>
                </a:lnTo>
                <a:lnTo>
                  <a:pt x="0" y="23962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800" kern="1200" dirty="0"/>
              <a:t>Current policy scenery for Open Data and Open Science for 40 EU countries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400" kern="1200" dirty="0"/>
              <a:t>National policies and legislation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de-DE" sz="2400" kern="1200" dirty="0" err="1"/>
              <a:t>Funder</a:t>
            </a:r>
            <a:r>
              <a:rPr lang="de-DE" sz="2400" kern="1200" dirty="0"/>
              <a:t> </a:t>
            </a:r>
            <a:r>
              <a:rPr lang="de-DE" sz="2400" kern="1200" dirty="0" err="1"/>
              <a:t>policy</a:t>
            </a:r>
            <a:r>
              <a:rPr lang="de-DE" sz="2400" kern="1200" dirty="0"/>
              <a:t> in </a:t>
            </a:r>
            <a:r>
              <a:rPr lang="de-DE" sz="2400" kern="1200" dirty="0" smtClean="0"/>
              <a:t>Place</a:t>
            </a:r>
            <a:endParaRPr lang="de-DE" sz="2400" kern="1200" dirty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de-DE" sz="2400" kern="1200" dirty="0"/>
              <a:t>National </a:t>
            </a:r>
            <a:r>
              <a:rPr lang="de-DE" sz="2400" kern="1200" dirty="0" smtClean="0"/>
              <a:t>plan</a:t>
            </a:r>
            <a:endParaRPr lang="en-US" sz="2400" kern="1200" dirty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de-DE" sz="2400" kern="1200" dirty="0"/>
              <a:t>Declaration </a:t>
            </a:r>
            <a:r>
              <a:rPr lang="de-DE" sz="2400" kern="1200" dirty="0" err="1"/>
              <a:t>and</a:t>
            </a:r>
            <a:r>
              <a:rPr lang="de-DE" sz="2400" kern="1200" dirty="0"/>
              <a:t> </a:t>
            </a:r>
            <a:r>
              <a:rPr lang="de-DE" sz="2400" dirty="0" err="1"/>
              <a:t>C</a:t>
            </a:r>
            <a:r>
              <a:rPr lang="de-DE" sz="2400" kern="1200" dirty="0" err="1" smtClean="0"/>
              <a:t>oncordat</a:t>
            </a:r>
            <a:endParaRPr lang="de-DE" sz="2400" kern="1200" dirty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400" kern="1200" dirty="0"/>
              <a:t>Acknowledgement &amp; Recommendations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41221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OS Cloud initiative models and </a:t>
            </a: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6872BDD9-8823-4C0E-8508-00CF77FDF603}"/>
              </a:ext>
            </a:extLst>
          </p:cNvPr>
          <p:cNvSpPr/>
          <p:nvPr/>
        </p:nvSpPr>
        <p:spPr>
          <a:xfrm>
            <a:off x="403412" y="1234120"/>
            <a:ext cx="11271364" cy="1849796"/>
          </a:xfrm>
          <a:custGeom>
            <a:avLst/>
            <a:gdLst>
              <a:gd name="connsiteX0" fmla="*/ 0 w 11524443"/>
              <a:gd name="connsiteY0" fmla="*/ 0 h 2396224"/>
              <a:gd name="connsiteX1" fmla="*/ 11524443 w 11524443"/>
              <a:gd name="connsiteY1" fmla="*/ 0 h 2396224"/>
              <a:gd name="connsiteX2" fmla="*/ 11524443 w 11524443"/>
              <a:gd name="connsiteY2" fmla="*/ 2396224 h 2396224"/>
              <a:gd name="connsiteX3" fmla="*/ 0 w 11524443"/>
              <a:gd name="connsiteY3" fmla="*/ 2396224 h 2396224"/>
              <a:gd name="connsiteX4" fmla="*/ 0 w 11524443"/>
              <a:gd name="connsiteY4" fmla="*/ 0 h 23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4443" h="2396224">
                <a:moveTo>
                  <a:pt x="0" y="0"/>
                </a:moveTo>
                <a:lnTo>
                  <a:pt x="11524443" y="0"/>
                </a:lnTo>
                <a:lnTo>
                  <a:pt x="11524443" y="2396224"/>
                </a:lnTo>
                <a:lnTo>
                  <a:pt x="0" y="23962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</a:pPr>
            <a:r>
              <a:rPr lang="en-US" sz="2800" dirty="0"/>
              <a:t>National Open Science Cloud Initiative (NOSCI)</a:t>
            </a: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coalition of national </a:t>
            </a:r>
            <a:r>
              <a:rPr lang="en-US" sz="2800" dirty="0" err="1"/>
              <a:t>organisations</a:t>
            </a:r>
            <a:r>
              <a:rPr lang="en-US" sz="2800" dirty="0"/>
              <a:t> that have a prominent role and interest in EOSC, play an important role in their country and facilitate EOSC governance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B3EC8F-D6C1-4287-BBE7-5DA7BDE36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876" y="2761498"/>
            <a:ext cx="7340909" cy="3043112"/>
          </a:xfrm>
          <a:prstGeom prst="rect">
            <a:avLst/>
          </a:prstGeom>
        </p:spPr>
      </p:pic>
      <p:sp>
        <p:nvSpPr>
          <p:cNvPr id="12" name="Freeform: Shape 28">
            <a:extLst>
              <a:ext uri="{FF2B5EF4-FFF2-40B4-BE49-F238E27FC236}">
                <a16:creationId xmlns:a16="http://schemas.microsoft.com/office/drawing/2014/main" id="{405385F2-7FDF-495C-9A40-C51B33D9D96E}"/>
              </a:ext>
            </a:extLst>
          </p:cNvPr>
          <p:cNvSpPr/>
          <p:nvPr/>
        </p:nvSpPr>
        <p:spPr>
          <a:xfrm>
            <a:off x="403412" y="3021768"/>
            <a:ext cx="4622472" cy="3322957"/>
          </a:xfrm>
          <a:custGeom>
            <a:avLst/>
            <a:gdLst>
              <a:gd name="connsiteX0" fmla="*/ 0 w 11524443"/>
              <a:gd name="connsiteY0" fmla="*/ 0 h 2396224"/>
              <a:gd name="connsiteX1" fmla="*/ 11524443 w 11524443"/>
              <a:gd name="connsiteY1" fmla="*/ 0 h 2396224"/>
              <a:gd name="connsiteX2" fmla="*/ 11524443 w 11524443"/>
              <a:gd name="connsiteY2" fmla="*/ 2396224 h 2396224"/>
              <a:gd name="connsiteX3" fmla="*/ 0 w 11524443"/>
              <a:gd name="connsiteY3" fmla="*/ 2396224 h 2396224"/>
              <a:gd name="connsiteX4" fmla="*/ 0 w 11524443"/>
              <a:gd name="connsiteY4" fmla="*/ 0 h 23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4443" h="2396224">
                <a:moveTo>
                  <a:pt x="0" y="0"/>
                </a:moveTo>
                <a:lnTo>
                  <a:pt x="11524443" y="0"/>
                </a:lnTo>
                <a:lnTo>
                  <a:pt x="11524443" y="2396224"/>
                </a:lnTo>
                <a:lnTo>
                  <a:pt x="0" y="23962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</a:pPr>
            <a:r>
              <a:rPr lang="en-US" sz="2800" dirty="0"/>
              <a:t>Aims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P</a:t>
            </a:r>
            <a:r>
              <a:rPr lang="en-US" sz="2800" dirty="0" smtClean="0"/>
              <a:t>romotion </a:t>
            </a:r>
            <a:r>
              <a:rPr lang="en-US" sz="2800" dirty="0"/>
              <a:t>of synergies at national level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875BF"/>
              </a:buClr>
              <a:buFont typeface="Wingdings" panose="05000000000000000000" pitchFamily="2" charset="2"/>
              <a:buChar char="q"/>
            </a:pPr>
            <a:r>
              <a:rPr lang="en-US" sz="2800" dirty="0" err="1"/>
              <a:t>O</a:t>
            </a:r>
            <a:r>
              <a:rPr lang="en-US" sz="2800" dirty="0" err="1" smtClean="0"/>
              <a:t>ptimisation</a:t>
            </a:r>
            <a:r>
              <a:rPr lang="en-US" sz="2800" dirty="0" smtClean="0"/>
              <a:t>/articulation </a:t>
            </a:r>
            <a:r>
              <a:rPr lang="en-US" sz="2800" dirty="0"/>
              <a:t>of initiative’s participation to European and global challenges in the field of OSC, including the EOSC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157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4" y="931025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European Open Science Cloud?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89" y="1042562"/>
            <a:ext cx="6402710" cy="52798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523" y="1680362"/>
            <a:ext cx="5706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European </a:t>
            </a:r>
            <a:r>
              <a:rPr lang="en-GB" sz="2400" b="1" i="1" dirty="0">
                <a:solidFill>
                  <a:srgbClr val="FF0000"/>
                </a:solidFill>
              </a:rPr>
              <a:t>Open Science Cloud</a:t>
            </a:r>
            <a:r>
              <a:rPr lang="en-GB" sz="2400" i="1" dirty="0">
                <a:solidFill>
                  <a:srgbClr val="FF0000"/>
                </a:solidFill>
              </a:rPr>
              <a:t> (EOSC) </a:t>
            </a:r>
            <a:r>
              <a:rPr lang="en-US" sz="2400" i="1" dirty="0" smtClean="0">
                <a:solidFill>
                  <a:srgbClr val="FF0000"/>
                </a:solidFill>
              </a:rPr>
              <a:t>is a project of the </a:t>
            </a:r>
            <a:r>
              <a:rPr lang="en-US" sz="2400" b="1" i="1" dirty="0" smtClean="0">
                <a:solidFill>
                  <a:srgbClr val="FF0000"/>
                </a:solidFill>
              </a:rPr>
              <a:t>European Commission </a:t>
            </a:r>
            <a:r>
              <a:rPr lang="en-US" sz="2400" i="1" dirty="0" smtClean="0">
                <a:solidFill>
                  <a:srgbClr val="FF0000"/>
                </a:solidFill>
              </a:rPr>
              <a:t>aiming to provide access to open data and services harmonized with the principles of </a:t>
            </a:r>
            <a:r>
              <a:rPr lang="en-US" sz="2400" b="1" i="1" dirty="0" smtClean="0">
                <a:solidFill>
                  <a:srgbClr val="FF0000"/>
                </a:solidFill>
              </a:rPr>
              <a:t>open science.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GB" sz="2400" i="1" dirty="0" smtClean="0">
                <a:solidFill>
                  <a:srgbClr val="FF0000"/>
                </a:solidFill>
              </a:rPr>
              <a:t>It will enable </a:t>
            </a:r>
            <a:r>
              <a:rPr lang="en-GB" sz="2400" i="1" dirty="0">
                <a:solidFill>
                  <a:srgbClr val="FF0000"/>
                </a:solidFill>
              </a:rPr>
              <a:t>the </a:t>
            </a:r>
            <a:r>
              <a:rPr lang="en-GB" sz="2400" b="1" i="1" dirty="0">
                <a:solidFill>
                  <a:srgbClr val="FF0000"/>
                </a:solidFill>
              </a:rPr>
              <a:t>digital transformation </a:t>
            </a:r>
            <a:r>
              <a:rPr lang="en-GB" sz="2400" i="1" dirty="0">
                <a:solidFill>
                  <a:srgbClr val="FF0000"/>
                </a:solidFill>
              </a:rPr>
              <a:t>of research: towards more of</a:t>
            </a:r>
          </a:p>
          <a:p>
            <a:r>
              <a:rPr lang="en-GB" sz="2400" b="1" i="1" dirty="0">
                <a:solidFill>
                  <a:srgbClr val="FF0000"/>
                </a:solidFill>
              </a:rPr>
              <a:t>data-intensive, collaborative and cross-disciplinary science</a:t>
            </a:r>
            <a:endParaRPr lang="el-GR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40" y="5113315"/>
            <a:ext cx="1855636" cy="1285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4" y="5318543"/>
            <a:ext cx="2559182" cy="9652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708" y="1042562"/>
            <a:ext cx="5631873" cy="613922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118061" y="1144568"/>
            <a:ext cx="5631873" cy="458979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European Open Science Cloud (EOSC)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integration and </a:t>
            </a:r>
            <a:r>
              <a:rPr lang="en-US" dirty="0" smtClean="0"/>
              <a:t>onboarding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50" y="1205344"/>
            <a:ext cx="5223404" cy="5001817"/>
          </a:xfrm>
        </p:spPr>
        <p:txBody>
          <a:bodyPr>
            <a:normAutofit fontScale="92500"/>
          </a:bodyPr>
          <a:lstStyle/>
          <a:p>
            <a:r>
              <a:rPr lang="en-US" dirty="0"/>
              <a:t>NI4OS-Europe onboarding includes:</a:t>
            </a:r>
          </a:p>
          <a:p>
            <a:pPr marL="627063" lvl="1" indent="-257175"/>
            <a:r>
              <a:rPr lang="en-US" dirty="0"/>
              <a:t>Pre-production environment to prepare for onboarding process (validating readiness &amp; maturity level)</a:t>
            </a:r>
          </a:p>
          <a:p>
            <a:pPr marL="627063" lvl="1" indent="-257175"/>
            <a:r>
              <a:rPr lang="en-US" dirty="0"/>
              <a:t>Inclusion in the service and portfolio management system / service description template</a:t>
            </a:r>
          </a:p>
          <a:p>
            <a:pPr marL="627063" lvl="1" indent="-257175"/>
            <a:r>
              <a:rPr lang="en-US" dirty="0"/>
              <a:t>Integration with federation</a:t>
            </a:r>
            <a:br>
              <a:rPr lang="en-US" dirty="0"/>
            </a:br>
            <a:r>
              <a:rPr lang="en-US" dirty="0"/>
              <a:t>core services (AAI, monitoring, accounting, etc.)</a:t>
            </a:r>
          </a:p>
          <a:p>
            <a:pPr marL="627063" lvl="1" indent="-257175"/>
            <a:r>
              <a:rPr lang="en-US" dirty="0"/>
              <a:t>Integration with generic services</a:t>
            </a:r>
            <a:br>
              <a:rPr lang="en-US" dirty="0"/>
            </a:br>
            <a:r>
              <a:rPr lang="en-US" dirty="0"/>
              <a:t>(HPC, HTC, cloud, storage, etc.)</a:t>
            </a:r>
          </a:p>
          <a:p>
            <a:pPr marL="627063" lvl="1" indent="-257175"/>
            <a:r>
              <a:rPr lang="en-US" dirty="0" smtClean="0"/>
              <a:t>Inclusion</a:t>
            </a:r>
            <a:r>
              <a:rPr lang="en-US" dirty="0" smtClean="0"/>
              <a:t> </a:t>
            </a:r>
            <a:r>
              <a:rPr lang="en-US" dirty="0"/>
              <a:t>of the thematic services</a:t>
            </a:r>
          </a:p>
          <a:p>
            <a:pPr marL="627063" lvl="1" indent="-257175"/>
            <a:r>
              <a:rPr lang="en-US" dirty="0"/>
              <a:t>Inclusion of repositories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B229D-4DB7-7B47-8303-57D56F11A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4" y="1066490"/>
            <a:ext cx="6410325" cy="5154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5913" y="3420841"/>
            <a:ext cx="2559182" cy="96525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6258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and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8183" y="1205344"/>
            <a:ext cx="5334095" cy="5001817"/>
          </a:xfrm>
        </p:spPr>
        <p:txBody>
          <a:bodyPr>
            <a:normAutofit/>
          </a:bodyPr>
          <a:lstStyle/>
          <a:p>
            <a:r>
              <a:rPr lang="en-US" dirty="0"/>
              <a:t>NI4OS-Europe wiki page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https://wiki.ni4os.eu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contains </a:t>
            </a:r>
            <a:r>
              <a:rPr lang="en-US" dirty="0"/>
              <a:t>a collection of:</a:t>
            </a:r>
          </a:p>
          <a:p>
            <a:pPr lvl="1"/>
            <a:r>
              <a:rPr lang="en-US" dirty="0"/>
              <a:t>Policies</a:t>
            </a:r>
          </a:p>
          <a:p>
            <a:pPr lvl="1"/>
            <a:r>
              <a:rPr lang="en-US" dirty="0"/>
              <a:t>Policy templates</a:t>
            </a:r>
          </a:p>
          <a:p>
            <a:pPr lvl="1"/>
            <a:r>
              <a:rPr lang="en-US" dirty="0"/>
              <a:t>Procedures for service integration with the pre-production environment</a:t>
            </a:r>
          </a:p>
          <a:p>
            <a:r>
              <a:rPr lang="en-US" dirty="0"/>
              <a:t>These documents support service providers towards uniform and seamless EOSC integration</a:t>
            </a:r>
          </a:p>
          <a:p>
            <a:pPr marL="627063" lvl="1" indent="-257175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3F00B1-539D-5E42-93D8-3088150E4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913" y="1205344"/>
            <a:ext cx="5653060" cy="483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2519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candidate generic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97429" y="1124773"/>
            <a:ext cx="7524750" cy="2637283"/>
          </a:xfrm>
          <a:prstGeom prst="rect">
            <a:avLst/>
          </a:prstGeom>
          <a:solidFill>
            <a:srgbClr val="002060">
              <a:alpha val="20000"/>
            </a:srgbClr>
          </a:solidFill>
          <a:ln w="34925"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0" kern="0" dirty="0" smtClean="0"/>
              <a:t>HPC Resources </a:t>
            </a:r>
          </a:p>
          <a:p>
            <a:pPr lvl="1"/>
            <a:r>
              <a:rPr lang="en-US" b="0" kern="0" dirty="0" smtClean="0"/>
              <a:t>CPU</a:t>
            </a:r>
          </a:p>
          <a:p>
            <a:pPr marL="477837" lvl="1" indent="0">
              <a:buNone/>
            </a:pPr>
            <a:r>
              <a:rPr lang="en-US" b="0" kern="0" dirty="0" smtClean="0"/>
              <a:t>	</a:t>
            </a:r>
          </a:p>
          <a:p>
            <a:pPr lvl="1"/>
            <a:r>
              <a:rPr lang="en-US" b="0" kern="0" dirty="0" smtClean="0"/>
              <a:t>GPU</a:t>
            </a:r>
          </a:p>
          <a:p>
            <a:pPr marL="477837" lvl="1" indent="0">
              <a:buNone/>
            </a:pPr>
            <a:endParaRPr lang="en-US" b="0" kern="0" dirty="0" smtClean="0"/>
          </a:p>
          <a:p>
            <a:pPr lvl="1"/>
            <a:r>
              <a:rPr lang="en-US" b="0" kern="0" dirty="0" smtClean="0"/>
              <a:t>Xeon Phi	</a:t>
            </a:r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00" l="0" r="100000">
                        <a14:backgroundMark x1="80444" y1="76000" x2="80444" y2="76000"/>
                        <a14:backgroundMark x1="10222" y1="82667" x2="10222" y2="82667"/>
                        <a14:backgroundMark x1="19111" y1="23333" x2="19111" y2="23333"/>
                        <a14:backgroundMark x1="75111" y1="23333" x2="75111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31" y="2899182"/>
            <a:ext cx="933570" cy="6261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31" y="2232696"/>
            <a:ext cx="966959" cy="6575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22" y="1598774"/>
            <a:ext cx="470775" cy="497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0" y="1271352"/>
            <a:ext cx="3833580" cy="218885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8208248" y="1124774"/>
            <a:ext cx="3839882" cy="2637282"/>
          </a:xfrm>
          <a:prstGeom prst="rect">
            <a:avLst/>
          </a:prstGeom>
          <a:solidFill>
            <a:srgbClr val="002060">
              <a:alpha val="20000"/>
            </a:srgbClr>
          </a:solidFill>
          <a:ln w="34925"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0" kern="0" dirty="0" smtClean="0"/>
              <a:t>Cloud Virtual Machines</a:t>
            </a:r>
          </a:p>
          <a:p>
            <a:pPr marL="477837" lvl="1" indent="0">
              <a:buNone/>
            </a:pPr>
            <a:r>
              <a:rPr lang="en-US" b="0" kern="0" dirty="0" smtClean="0"/>
              <a:t>	</a:t>
            </a:r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83" y="1492302"/>
            <a:ext cx="3575813" cy="203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97429" y="3998151"/>
            <a:ext cx="3839882" cy="2221674"/>
          </a:xfrm>
          <a:prstGeom prst="rect">
            <a:avLst/>
          </a:prstGeom>
          <a:solidFill>
            <a:srgbClr val="002060">
              <a:alpha val="20000"/>
            </a:srgbClr>
          </a:solidFill>
          <a:ln w="34925"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0" kern="0" dirty="0" smtClean="0"/>
              <a:t>Generic Storage</a:t>
            </a:r>
          </a:p>
          <a:p>
            <a:pPr marL="477837" lvl="1" indent="0">
              <a:buNone/>
            </a:pPr>
            <a:r>
              <a:rPr lang="en-US" b="0" kern="0" dirty="0" smtClean="0"/>
              <a:t>	</a:t>
            </a:r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5" b="100000" l="0" r="100000">
                        <a14:backgroundMark x1="12658" y1="23691" x2="12658" y2="23691"/>
                        <a14:backgroundMark x1="14768" y1="82920" x2="14768" y2="82920"/>
                        <a14:backgroundMark x1="82278" y1="84298" x2="82278" y2="84298"/>
                        <a14:backgroundMark x1="90084" y1="12121" x2="90084" y2="1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90648"/>
            <a:ext cx="2108280" cy="1613293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00400" y="3998151"/>
            <a:ext cx="7547729" cy="2221674"/>
          </a:xfrm>
          <a:prstGeom prst="rect">
            <a:avLst/>
          </a:prstGeom>
          <a:solidFill>
            <a:srgbClr val="002060">
              <a:alpha val="20000"/>
            </a:srgbClr>
          </a:solidFill>
          <a:ln w="34925"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193557"/>
                </a:solidFill>
              </a:rPr>
              <a:t>Data management services (Archival, Repository, Data discovery, Hadoop on-demand, Data analysis service, Simple storage)</a:t>
            </a:r>
          </a:p>
          <a:p>
            <a:pPr marL="477837" lvl="1" indent="0">
              <a:buNone/>
            </a:pPr>
            <a:r>
              <a:rPr lang="en-US" b="0" kern="0" dirty="0" smtClean="0"/>
              <a:t>	</a:t>
            </a:r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15" y="5112327"/>
            <a:ext cx="878604" cy="878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6621" y="5112327"/>
            <a:ext cx="870571" cy="870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000">
                        <a14:foregroundMark x1="28333" y1="16000" x2="28333" y2="16000"/>
                        <a14:foregroundMark x1="37667" y1="34000" x2="37667" y2="34000"/>
                        <a14:foregroundMark x1="37667" y1="50333" x2="37667" y2="50333"/>
                        <a14:foregroundMark x1="42000" y1="48500" x2="42000" y2="48500"/>
                        <a14:foregroundMark x1="45833" y1="48500" x2="45833" y2="48500"/>
                        <a14:foregroundMark x1="49667" y1="47000" x2="49667" y2="47000"/>
                        <a14:foregroundMark x1="62167" y1="59667" x2="62167" y2="59667"/>
                        <a14:backgroundMark x1="13333" y1="11833" x2="13333" y2="11833"/>
                        <a14:backgroundMark x1="59500" y1="25833" x2="59500" y2="25833"/>
                        <a14:backgroundMark x1="42000" y1="39500" x2="42000" y2="3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25" y="5059344"/>
            <a:ext cx="965963" cy="965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757" b="65991" l="10000" r="90000">
                        <a14:foregroundMark x1="38500" y1="29730" x2="38500" y2="29730"/>
                        <a14:foregroundMark x1="50600" y1="28153" x2="50600" y2="28153"/>
                        <a14:foregroundMark x1="64400" y1="26577" x2="64400" y2="26577"/>
                        <a14:backgroundMark x1="20600" y1="26126" x2="20600" y2="26126"/>
                        <a14:backgroundMark x1="32900" y1="31982" x2="32900" y2="31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30"/>
          <a:stretch/>
        </p:blipFill>
        <p:spPr>
          <a:xfrm>
            <a:off x="10034008" y="5051210"/>
            <a:ext cx="1563826" cy="939721"/>
          </a:xfrm>
          <a:prstGeom prst="rect">
            <a:avLst/>
          </a:prstGeom>
        </p:spPr>
      </p:pic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16581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candidate thematic services: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530646" y="938228"/>
            <a:ext cx="3409123" cy="24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rtlCol="0" anchor="t" anchorCtr="0" compatLnSpc="1">
            <a:prstTxWarp prst="textNoShape">
              <a:avLst/>
            </a:prstTxWarp>
            <a:normAutofit/>
          </a:bodyPr>
          <a:lstStyle>
            <a:lvl1pPr marL="358775" indent="-35877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6975" indent="-23812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74813" indent="-23812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875BF"/>
              </a:buClr>
              <a:buSzPct val="70000"/>
              <a:buFont typeface="Wingdings" panose="05000000000000000000" pitchFamily="2" charset="2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5825" indent="-239713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875BF"/>
              </a:buClr>
              <a:buSzPct val="70000"/>
              <a:buFont typeface="Wingdings" panose="05000000000000000000" pitchFamily="2" charset="2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130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02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4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46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000" u="sng" dirty="0" smtClean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Live Access Server</a:t>
            </a:r>
          </a:p>
          <a:p>
            <a:pPr marL="0" indent="0">
              <a:buFont typeface="Wingdings" pitchFamily="2" charset="2"/>
              <a:buNone/>
            </a:pPr>
            <a:endParaRPr lang="en-GB" sz="2000" dirty="0" smtClean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dirty="0" smtClean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web server providing flexible access to geo-referenced scientific data, offering visualization &amp; post-processing capabilities for climate data</a:t>
            </a:r>
            <a:endParaRPr lang="en-US" sz="2000" dirty="0" smtClean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sz="2000" dirty="0" smtClean="0">
              <a:solidFill>
                <a:srgbClr val="193557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sz="2000" b="1" dirty="0">
              <a:solidFill>
                <a:srgbClr val="193557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/>
          <a:stretch/>
        </p:blipFill>
        <p:spPr>
          <a:xfrm>
            <a:off x="8652008" y="3315183"/>
            <a:ext cx="3323398" cy="207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061182" y="931025"/>
            <a:ext cx="4044999" cy="249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00" b="0" u="sng" kern="0" dirty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DCH Clowder</a:t>
            </a:r>
          </a:p>
          <a:p>
            <a:pPr marL="0" indent="0">
              <a:buFont typeface="Wingdings" pitchFamily="2" charset="2"/>
              <a:buNone/>
            </a:pPr>
            <a:endParaRPr lang="en-GB" sz="1900" b="0" kern="0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b="0" kern="0" dirty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Digital Culture Heritage repository which also offers integrated interactive visualization tools</a:t>
            </a:r>
          </a:p>
          <a:p>
            <a:pPr marL="0" indent="0">
              <a:buFont typeface="Wingdings" pitchFamily="2" charset="2"/>
              <a:buNone/>
            </a:pPr>
            <a:endParaRPr lang="en-US" sz="1900" b="0" kern="0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5D7215-4AF5-463D-844F-B01D4D3DE8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37" r="1713"/>
          <a:stretch/>
        </p:blipFill>
        <p:spPr>
          <a:xfrm>
            <a:off x="4061181" y="3198342"/>
            <a:ext cx="4044999" cy="2065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9" y="2711303"/>
            <a:ext cx="2688682" cy="3649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0" y="945668"/>
            <a:ext cx="3800475" cy="176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rtlCol="0" anchor="t" anchorCtr="0" compatLnSpc="1">
            <a:prstTxWarp prst="textNoShape">
              <a:avLst/>
            </a:prstTxWarp>
            <a:normAutofit/>
          </a:bodyPr>
          <a:lstStyle>
            <a:lvl1pPr marL="358775" indent="-35877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6975" indent="-23812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74813" indent="-23812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875BF"/>
              </a:buClr>
              <a:buSzPct val="70000"/>
              <a:buFont typeface="Wingdings" panose="05000000000000000000" pitchFamily="2" charset="2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5825" indent="-239713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875BF"/>
              </a:buClr>
              <a:buSzPct val="70000"/>
              <a:buFont typeface="Wingdings" panose="05000000000000000000" pitchFamily="2" charset="2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130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02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4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46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000" u="sng" dirty="0" err="1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ChemBioServer</a:t>
            </a:r>
            <a:endParaRPr lang="en-GB" sz="2000" u="sng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indent="0"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indent="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dirty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Service for filtering, clustering and visualization of chemical compounds used in drug discovery</a:t>
            </a:r>
            <a:endParaRPr lang="en-US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008" y="5478590"/>
            <a:ext cx="768565" cy="78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4" y="5480000"/>
            <a:ext cx="767887" cy="71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81" y="5480299"/>
            <a:ext cx="823034" cy="75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0150" y="5619750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Sciences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843" y="5621700"/>
            <a:ext cx="276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Cultural Heritage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9618" y="5630654"/>
            <a:ext cx="276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Science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candidate repositories: actions (WP5)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pic>
        <p:nvPicPr>
          <p:cNvPr id="10" name="Picture 9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61246F90-809C-405C-B6C8-7E1D99A47F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6" y="1277335"/>
            <a:ext cx="1482676" cy="1482676"/>
          </a:xfrm>
          <a:prstGeom prst="rect">
            <a:avLst/>
          </a:prstGeom>
        </p:spPr>
      </p:pic>
      <p:pic>
        <p:nvPicPr>
          <p:cNvPr id="11" name="Picture 2" descr="Academic Libraries and institutions">
            <a:extLst>
              <a:ext uri="{FF2B5EF4-FFF2-40B4-BE49-F238E27FC236}">
                <a16:creationId xmlns:a16="http://schemas.microsoft.com/office/drawing/2014/main" id="{6E8FB698-4077-43A8-BB61-FFAB5C1D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502" y="3860356"/>
            <a:ext cx="1826435" cy="18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498E41-F229-4122-99CF-36780361FD39}"/>
              </a:ext>
            </a:extLst>
          </p:cNvPr>
          <p:cNvSpPr txBox="1">
            <a:spLocks/>
          </p:cNvSpPr>
          <p:nvPr/>
        </p:nvSpPr>
        <p:spPr bwMode="auto">
          <a:xfrm>
            <a:off x="2489487" y="1016721"/>
            <a:ext cx="9166707" cy="22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Type of repository (CRIS, registry, database, etc)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Maturity (in beta vs in production; maintenance, software versions)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Types of content/ data (literature, data, OER, digitisations, etc)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Services integrated (internal vs external; PIDs etc)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Best practices adoption (Open &amp; FAIR, policy, training)</a:t>
            </a:r>
            <a:endParaRPr lang="en-US" dirty="0">
              <a:solidFill>
                <a:srgbClr val="193557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84F131-85BC-4067-8C60-6FBC90D92B7A}"/>
              </a:ext>
            </a:extLst>
          </p:cNvPr>
          <p:cNvSpPr txBox="1">
            <a:spLocks/>
          </p:cNvSpPr>
          <p:nvPr/>
        </p:nvSpPr>
        <p:spPr bwMode="auto">
          <a:xfrm>
            <a:off x="73827" y="3539764"/>
            <a:ext cx="6750175" cy="26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Enhance discoverability (indexed by registries)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Contribute to </a:t>
            </a:r>
            <a:r>
              <a:rPr lang="en-GB" dirty="0" err="1">
                <a:solidFill>
                  <a:srgbClr val="193557"/>
                </a:solidFill>
              </a:rPr>
              <a:t>OpenAIRE</a:t>
            </a:r>
            <a:r>
              <a:rPr lang="en-GB" dirty="0">
                <a:solidFill>
                  <a:srgbClr val="193557"/>
                </a:solidFill>
              </a:rPr>
              <a:t>/ EOSC Research Graph (</a:t>
            </a:r>
            <a:r>
              <a:rPr lang="en-GB" dirty="0" err="1">
                <a:solidFill>
                  <a:srgbClr val="193557"/>
                </a:solidFill>
              </a:rPr>
              <a:t>OpenAIRE</a:t>
            </a:r>
            <a:r>
              <a:rPr lang="en-GB" dirty="0">
                <a:solidFill>
                  <a:srgbClr val="193557"/>
                </a:solidFill>
              </a:rPr>
              <a:t> compatibility; information contextualisation)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Enrich collections (Broker)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GB" dirty="0">
                <a:solidFill>
                  <a:srgbClr val="193557"/>
                </a:solidFill>
              </a:rPr>
              <a:t>Certification (in collaboration with </a:t>
            </a:r>
            <a:r>
              <a:rPr lang="en-GB" dirty="0" err="1">
                <a:solidFill>
                  <a:srgbClr val="193557"/>
                </a:solidFill>
              </a:rPr>
              <a:t>FAIRsFAIR</a:t>
            </a:r>
            <a:r>
              <a:rPr lang="en-GB" dirty="0">
                <a:solidFill>
                  <a:srgbClr val="193557"/>
                </a:solidFill>
              </a:rPr>
              <a:t>)</a:t>
            </a:r>
            <a:endParaRPr lang="en-US" dirty="0">
              <a:solidFill>
                <a:srgbClr val="193557"/>
              </a:solidFill>
            </a:endParaRPr>
          </a:p>
        </p:txBody>
      </p:sp>
      <p:sp>
        <p:nvSpPr>
          <p:cNvPr id="14" name="Arrow: Pentagon 16">
            <a:extLst>
              <a:ext uri="{FF2B5EF4-FFF2-40B4-BE49-F238E27FC236}">
                <a16:creationId xmlns:a16="http://schemas.microsoft.com/office/drawing/2014/main" id="{560ADDC5-14E6-48FE-83F8-447216D3E763}"/>
              </a:ext>
            </a:extLst>
          </p:cNvPr>
          <p:cNvSpPr/>
          <p:nvPr/>
        </p:nvSpPr>
        <p:spPr>
          <a:xfrm rot="10800000">
            <a:off x="8650437" y="3812324"/>
            <a:ext cx="3424312" cy="1892292"/>
          </a:xfrm>
          <a:prstGeom prst="homePlate">
            <a:avLst/>
          </a:prstGeom>
          <a:solidFill>
            <a:srgbClr val="3875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BE4025-90C3-4033-B837-78B32E7EEB2B}"/>
              </a:ext>
            </a:extLst>
          </p:cNvPr>
          <p:cNvSpPr txBox="1">
            <a:spLocks/>
          </p:cNvSpPr>
          <p:nvPr/>
        </p:nvSpPr>
        <p:spPr bwMode="auto">
          <a:xfrm>
            <a:off x="9408551" y="4149824"/>
            <a:ext cx="2666198" cy="12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45 candidates</a:t>
            </a:r>
          </a:p>
          <a:p>
            <a:pPr marL="0" indent="0">
              <a:buNone/>
            </a:pPr>
            <a:r>
              <a:rPr lang="en-GB" sz="2200" b="1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Certification</a:t>
            </a:r>
          </a:p>
          <a:p>
            <a:pPr marL="0" indent="0">
              <a:buNone/>
            </a:pPr>
            <a:r>
              <a:rPr lang="en-GB" sz="2200" b="1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NOADs cooperation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13653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Integration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8183" y="1205344"/>
            <a:ext cx="5757606" cy="500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NI4OS-Europe uses multiple categorization of services:</a:t>
            </a:r>
          </a:p>
          <a:p>
            <a:pPr lvl="1"/>
            <a:r>
              <a:rPr lang="en-US" dirty="0" smtClean="0"/>
              <a:t>Technology Readiness Levels (TRL)</a:t>
            </a:r>
          </a:p>
          <a:p>
            <a:pPr lvl="1"/>
            <a:r>
              <a:rPr lang="en-US" dirty="0" smtClean="0"/>
              <a:t>EOSC Integration Levels (EIL)</a:t>
            </a:r>
          </a:p>
          <a:p>
            <a:pPr lvl="1"/>
            <a:r>
              <a:rPr lang="en-US" dirty="0" smtClean="0"/>
              <a:t>Management Integration Levels (MIL)</a:t>
            </a:r>
          </a:p>
          <a:p>
            <a:r>
              <a:rPr lang="en-US" dirty="0" smtClean="0"/>
              <a:t>All three categorizations used to assess EOSC readiness of each of the services to be </a:t>
            </a:r>
            <a:r>
              <a:rPr lang="en-US" dirty="0" smtClean="0"/>
              <a:t>on-boarded</a:t>
            </a:r>
            <a:endParaRPr lang="en-US" dirty="0" smtClean="0"/>
          </a:p>
          <a:p>
            <a:pPr marL="627063" lvl="1" indent="-257175"/>
            <a:endParaRPr lang="en-US" dirty="0"/>
          </a:p>
        </p:txBody>
      </p:sp>
      <p:pic>
        <p:nvPicPr>
          <p:cNvPr id="11" name="Picture 10" descr="A close up of a calculator&#10;&#10;Description automatically generated">
            <a:extLst>
              <a:ext uri="{FF2B5EF4-FFF2-40B4-BE49-F238E27FC236}">
                <a16:creationId xmlns:a16="http://schemas.microsoft.com/office/drawing/2014/main" id="{AD3EC17C-C2D0-8449-ABDB-CE157B53AF1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03" y="1055189"/>
            <a:ext cx="4495927" cy="500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1764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0933945" cy="939979"/>
          </a:xfrm>
        </p:spPr>
        <p:txBody>
          <a:bodyPr>
            <a:normAutofit/>
          </a:bodyPr>
          <a:lstStyle/>
          <a:p>
            <a:r>
              <a:rPr lang="en-US" dirty="0"/>
              <a:t>ORDM / FAIR tools and certification </a:t>
            </a:r>
            <a:r>
              <a:rPr lang="en-US" dirty="0" smtClean="0"/>
              <a:t>schemes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1673" y="939978"/>
            <a:ext cx="7320815" cy="50707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938CC54A-B527-465F-9A74-2951C27D72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96413" y="1027931"/>
          <a:ext cx="10589341" cy="532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12356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0933945" cy="939979"/>
          </a:xfrm>
        </p:spPr>
        <p:txBody>
          <a:bodyPr>
            <a:normAutofit/>
          </a:bodyPr>
          <a:lstStyle/>
          <a:p>
            <a:r>
              <a:rPr lang="en-US" dirty="0"/>
              <a:t>ORDM / FAIR tools and certification </a:t>
            </a:r>
            <a:r>
              <a:rPr lang="en-US" dirty="0" smtClean="0"/>
              <a:t>schemes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1673" y="939978"/>
            <a:ext cx="7320815" cy="50707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305024"/>
              </p:ext>
            </p:extLst>
          </p:nvPr>
        </p:nvGraphicFramePr>
        <p:xfrm>
          <a:off x="177822" y="1175322"/>
          <a:ext cx="11573911" cy="495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76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engagement, training and </a:t>
            </a:r>
            <a:r>
              <a:rPr lang="en-US" dirty="0" smtClean="0"/>
              <a:t>demonstrators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8147712"/>
              </p:ext>
            </p:extLst>
          </p:nvPr>
        </p:nvGraphicFramePr>
        <p:xfrm>
          <a:off x="1" y="931025"/>
          <a:ext cx="12191998" cy="532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32" y="931025"/>
            <a:ext cx="1629782" cy="1583575"/>
          </a:xfrm>
          <a:prstGeom prst="ellipse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915015" y="1049070"/>
            <a:ext cx="3143385" cy="68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Involving and supporting scientific communities</a:t>
            </a:r>
            <a:endParaRPr lang="en-GB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896215" y="2735942"/>
            <a:ext cx="3295784" cy="101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/>
              <a:t>Promoting uptake of FAIR among research communities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5"/>
          <a:stretch/>
        </p:blipFill>
        <p:spPr>
          <a:xfrm>
            <a:off x="7389055" y="2960412"/>
            <a:ext cx="1354761" cy="45836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3783" y="2683044"/>
            <a:ext cx="3291840" cy="101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/>
              <a:t>Ensuring take-up of core EOSC services in the community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17" y="2383926"/>
            <a:ext cx="1539397" cy="1539397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25" y="4663440"/>
            <a:ext cx="1563624" cy="1563624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0" b="98375" l="525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76" y="4935907"/>
            <a:ext cx="1007693" cy="100769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38328" y="5106124"/>
            <a:ext cx="3611639" cy="112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/>
              <a:t>Promoting and ensuring EOSC research outcomes through concrete support to users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235678" y="5106124"/>
            <a:ext cx="3645444" cy="101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Training for federated services, interoperability, ORDM principles, repository certification, FAIR…</a:t>
            </a:r>
          </a:p>
        </p:txBody>
      </p:sp>
      <p:sp>
        <p:nvSpPr>
          <p:cNvPr id="24" name="Oval 23"/>
          <p:cNvSpPr/>
          <p:nvPr/>
        </p:nvSpPr>
        <p:spPr>
          <a:xfrm>
            <a:off x="6613201" y="4641396"/>
            <a:ext cx="1551708" cy="1551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00" y="4599124"/>
            <a:ext cx="2930291" cy="1627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5"/>
          <a:stretch/>
        </p:blipFill>
        <p:spPr>
          <a:xfrm>
            <a:off x="7433530" y="4980415"/>
            <a:ext cx="371552" cy="1257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7"/>
          <a:srcRect l="7560" t="4391" r="7953" b="3471"/>
          <a:stretch/>
        </p:blipFill>
        <p:spPr>
          <a:xfrm>
            <a:off x="5132019" y="2796211"/>
            <a:ext cx="1927962" cy="1935689"/>
          </a:xfrm>
          <a:prstGeom prst="ellipse">
            <a:avLst/>
          </a:prstGeom>
        </p:spPr>
      </p:pic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5317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Support to EOSC service &amp; FAIR uptake in </a:t>
            </a:r>
            <a:r>
              <a:rPr lang="en-GB" sz="3400" dirty="0" smtClean="0"/>
              <a:t>communities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95896363"/>
              </p:ext>
            </p:extLst>
          </p:nvPr>
        </p:nvGraphicFramePr>
        <p:xfrm>
          <a:off x="1" y="931025"/>
          <a:ext cx="12191998" cy="532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19002" y="1175322"/>
            <a:ext cx="6184477" cy="518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Ambassadors from each country assigned as EOSC promoters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Training and dissemination material for FAIR and EOSC service uptake is available in all different mother languages of the NI4OS-Europe </a:t>
            </a:r>
            <a:r>
              <a:rPr lang="en-US" sz="2800" dirty="0" smtClean="0">
                <a:solidFill>
                  <a:schemeClr val="tx1"/>
                </a:solidFill>
              </a:rPr>
              <a:t>area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  <a:hlinkClick r:id="rId10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10"/>
              </a:rPr>
              <a:t>training.ni4os.eu/course/view.php?id=52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Webinars for disseminating EOSC and FAIR principles in each country</a:t>
            </a:r>
          </a:p>
          <a:p>
            <a:pPr lvl="2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590199-FB33-4BDF-90DA-CA3181C804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39" y="1227137"/>
            <a:ext cx="2509371" cy="362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6642F1-1FAE-4450-80B9-4DA6E02D3F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66" y="1990079"/>
            <a:ext cx="2552785" cy="361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9395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931025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European Open Science Cloud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708" y="1042562"/>
            <a:ext cx="5631873" cy="613922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118061" y="1144568"/>
            <a:ext cx="5631873" cy="458979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European Open Science Cloud (EOSC)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89" y="1042562"/>
            <a:ext cx="6402710" cy="52798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126" y="1685059"/>
            <a:ext cx="5706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i="1" dirty="0">
                <a:solidFill>
                  <a:srgbClr val="FF0000"/>
                </a:solidFill>
              </a:rPr>
              <a:t>EOSC will provide 2 million EU researchers and innovators with a service environment for research data management, analysis and re-use across disciplines, increasing the creativity, productivity and reproducibility of research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40" y="5113315"/>
            <a:ext cx="1855636" cy="1285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4" y="5318543"/>
            <a:ext cx="2559182" cy="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NI4OS-Europe </a:t>
            </a:r>
            <a:r>
              <a:rPr lang="en-GB" sz="3200" dirty="0" smtClean="0"/>
              <a:t>training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" y="931025"/>
          <a:ext cx="12191998" cy="532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177822" y="1175322"/>
            <a:ext cx="11573911" cy="518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NI4OS-Europe training platform: </a:t>
            </a:r>
            <a:r>
              <a:rPr lang="en-US" dirty="0">
                <a:solidFill>
                  <a:schemeClr val="tx1"/>
                </a:solidFill>
                <a:hlinkClick r:id="rId10"/>
              </a:rPr>
              <a:t>https://training.ni4os.eu/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Training platform has been populated with training </a:t>
            </a:r>
            <a:r>
              <a:rPr lang="en-US" dirty="0" smtClean="0">
                <a:solidFill>
                  <a:schemeClr val="tx1"/>
                </a:solidFill>
              </a:rPr>
              <a:t>material.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5 train-the-trainers events held on:</a:t>
            </a:r>
          </a:p>
          <a:p>
            <a:pPr lvl="2"/>
            <a:r>
              <a:rPr lang="en-US" dirty="0"/>
              <a:t>FAIR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National EOSC promotion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ORDM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Onboarding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IT Service Management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Each country participating in NI4OS-Europe has scheduled 2 training events – total of 30 training events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835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Involving and supporting scientific </a:t>
            </a:r>
            <a:r>
              <a:rPr lang="en-GB" sz="3200" dirty="0" smtClean="0"/>
              <a:t>communities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" y="931025"/>
          <a:ext cx="12191998" cy="532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0" y="1002246"/>
            <a:ext cx="12191999" cy="518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To test the embedding of services in EOSC, NI4OS-Europe will execute 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Use-cases in the following, </a:t>
            </a:r>
            <a:r>
              <a:rPr lang="en-US" sz="2800" dirty="0">
                <a:solidFill>
                  <a:schemeClr val="tx1"/>
                </a:solidFill>
              </a:rPr>
              <a:t>highly cross-disciplinary, real-user communities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Life Science </a:t>
            </a:r>
          </a:p>
          <a:p>
            <a:pPr marL="914400" lvl="2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Scientific </a:t>
            </a:r>
            <a:r>
              <a:rPr lang="en-US" sz="2100" dirty="0" smtClean="0">
                <a:solidFill>
                  <a:schemeClr val="tx1"/>
                </a:solidFill>
              </a:rPr>
              <a:t>Leader</a:t>
            </a:r>
            <a:r>
              <a:rPr lang="en-US" sz="2100" dirty="0">
                <a:solidFill>
                  <a:schemeClr val="tx1"/>
                </a:solidFill>
              </a:rPr>
              <a:t>: Zoe </a:t>
            </a:r>
            <a:r>
              <a:rPr lang="en-US" sz="2100" dirty="0" err="1">
                <a:solidFill>
                  <a:schemeClr val="tx1"/>
                </a:solidFill>
              </a:rPr>
              <a:t>Cournia</a:t>
            </a:r>
            <a:r>
              <a:rPr lang="en-US" sz="2100" dirty="0">
                <a:solidFill>
                  <a:schemeClr val="tx1"/>
                </a:solidFill>
              </a:rPr>
              <a:t> (BRFAA)</a:t>
            </a:r>
          </a:p>
          <a:p>
            <a:pPr lvl="2"/>
            <a:endParaRPr lang="en-US" sz="2100" dirty="0">
              <a:solidFill>
                <a:schemeClr val="tx1"/>
              </a:solidFill>
            </a:endParaRP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Digital Cultural Heritage </a:t>
            </a:r>
          </a:p>
          <a:p>
            <a:pPr marL="914400" lvl="2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Scientific </a:t>
            </a:r>
            <a:r>
              <a:rPr lang="en-US" sz="2100" dirty="0" smtClean="0">
                <a:solidFill>
                  <a:schemeClr val="tx1"/>
                </a:solidFill>
              </a:rPr>
              <a:t>Leader</a:t>
            </a:r>
            <a:r>
              <a:rPr lang="en-US" sz="2100" dirty="0">
                <a:solidFill>
                  <a:schemeClr val="tx1"/>
                </a:solidFill>
              </a:rPr>
              <a:t>: George </a:t>
            </a:r>
            <a:r>
              <a:rPr lang="en-US" sz="2100" dirty="0" err="1">
                <a:solidFill>
                  <a:schemeClr val="tx1"/>
                </a:solidFill>
              </a:rPr>
              <a:t>Artopoulos</a:t>
            </a:r>
            <a:r>
              <a:rPr lang="en-US" sz="2100" dirty="0">
                <a:solidFill>
                  <a:schemeClr val="tx1"/>
                </a:solidFill>
              </a:rPr>
              <a:t> (CYI)</a:t>
            </a:r>
          </a:p>
          <a:p>
            <a:pPr lvl="2"/>
            <a:endParaRPr lang="en-US" sz="2100" dirty="0">
              <a:solidFill>
                <a:schemeClr val="tx1"/>
              </a:solidFill>
            </a:endParaRP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Climate Science</a:t>
            </a:r>
          </a:p>
          <a:p>
            <a:pPr marL="914400" lvl="2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Scientific </a:t>
            </a:r>
            <a:r>
              <a:rPr lang="en-US" sz="2100" dirty="0" smtClean="0">
                <a:solidFill>
                  <a:schemeClr val="tx1"/>
                </a:solidFill>
              </a:rPr>
              <a:t>Leader</a:t>
            </a:r>
            <a:r>
              <a:rPr lang="en-US" sz="2100" dirty="0">
                <a:solidFill>
                  <a:schemeClr val="tx1"/>
                </a:solidFill>
              </a:rPr>
              <a:t>: Theodoros </a:t>
            </a:r>
            <a:r>
              <a:rPr lang="en-US" sz="2100" dirty="0" err="1">
                <a:solidFill>
                  <a:schemeClr val="tx1"/>
                </a:solidFill>
              </a:rPr>
              <a:t>Christoudias</a:t>
            </a:r>
            <a:r>
              <a:rPr lang="en-US" sz="2100" dirty="0">
                <a:solidFill>
                  <a:schemeClr val="tx1"/>
                </a:solidFill>
              </a:rPr>
              <a:t> (CYI)</a:t>
            </a:r>
          </a:p>
          <a:p>
            <a:pPr lvl="2"/>
            <a:endParaRPr lang="en-US" sz="2100" dirty="0" smtClean="0">
              <a:solidFill>
                <a:schemeClr val="tx1"/>
              </a:solidFill>
            </a:endParaRP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Computational Physics</a:t>
            </a:r>
          </a:p>
          <a:p>
            <a:pPr marL="914400" lvl="2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Scientific Leader: </a:t>
            </a:r>
            <a:r>
              <a:rPr lang="en-US" sz="2100" dirty="0" err="1" smtClean="0">
                <a:solidFill>
                  <a:schemeClr val="tx1"/>
                </a:solidFill>
              </a:rPr>
              <a:t>Bojana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Koteska</a:t>
            </a:r>
            <a:r>
              <a:rPr lang="en-US" sz="2100" dirty="0" smtClean="0">
                <a:solidFill>
                  <a:schemeClr val="tx1"/>
                </a:solidFill>
              </a:rPr>
              <a:t> (UKIM) 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7" y="1960339"/>
            <a:ext cx="763143" cy="76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7" y="3003176"/>
            <a:ext cx="763143" cy="76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3996233"/>
            <a:ext cx="744093" cy="744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www.finki.ukim.mk/sites/default/files/styles/medium/public/img_2486_1.jpg?itok=1IiazoEo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" b="13321"/>
          <a:stretch/>
        </p:blipFill>
        <p:spPr bwMode="auto">
          <a:xfrm>
            <a:off x="6353175" y="4997362"/>
            <a:ext cx="740664" cy="74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NI4OS-Europe Covid-19 </a:t>
            </a:r>
            <a:r>
              <a:rPr lang="en-US" sz="3200" dirty="0" smtClean="0"/>
              <a:t>Fast Track Access Channel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" y="931025"/>
          <a:ext cx="12191998" cy="532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94695" y="963800"/>
            <a:ext cx="7947869" cy="5181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/>
              <a:t>NI4OS-Europe opens a fast track access channel </a:t>
            </a:r>
            <a:r>
              <a:rPr lang="en-GB" sz="2400" dirty="0" smtClean="0"/>
              <a:t>on</a:t>
            </a:r>
          </a:p>
          <a:p>
            <a:pPr lvl="1" algn="just"/>
            <a:r>
              <a:rPr lang="en-GB" dirty="0" smtClean="0"/>
              <a:t>Generic Services – Computational (HPC, Cloud) </a:t>
            </a:r>
          </a:p>
          <a:p>
            <a:pPr lvl="1" algn="just"/>
            <a:r>
              <a:rPr lang="en-GB" dirty="0" smtClean="0"/>
              <a:t>Data Analysing Tools</a:t>
            </a:r>
          </a:p>
          <a:p>
            <a:pPr lvl="1" algn="just"/>
            <a:r>
              <a:rPr lang="en-GB" dirty="0" smtClean="0"/>
              <a:t>Storage Services </a:t>
            </a:r>
          </a:p>
          <a:p>
            <a:pPr lvl="1" algn="just"/>
            <a:r>
              <a:rPr lang="en-GB" dirty="0" smtClean="0"/>
              <a:t>Thematic Services</a:t>
            </a:r>
          </a:p>
          <a:p>
            <a:pPr marL="0" indent="0" algn="just">
              <a:buNone/>
            </a:pPr>
            <a:r>
              <a:rPr lang="en-GB" sz="2400" dirty="0" smtClean="0"/>
              <a:t>for </a:t>
            </a:r>
            <a:r>
              <a:rPr lang="en-GB" sz="2400" dirty="0"/>
              <a:t>the Scientific communities that perform extensive research to tackle the COVID-19</a:t>
            </a:r>
            <a:r>
              <a:rPr lang="en-GB" sz="2400" dirty="0" smtClean="0"/>
              <a:t>.</a:t>
            </a:r>
            <a:endParaRPr lang="en-GB" sz="2400" dirty="0"/>
          </a:p>
          <a:p>
            <a:pPr algn="just"/>
            <a:r>
              <a:rPr lang="en-GB" sz="2400" dirty="0" smtClean="0"/>
              <a:t>For researchers </a:t>
            </a:r>
            <a:r>
              <a:rPr lang="en-GB" sz="2400" dirty="0"/>
              <a:t>contributing in the fight against </a:t>
            </a:r>
            <a:r>
              <a:rPr lang="en-GB" sz="2400" dirty="0" smtClean="0"/>
              <a:t>COVID-19 can make </a:t>
            </a:r>
            <a:r>
              <a:rPr lang="en-GB" sz="2400" dirty="0"/>
              <a:t>use of NI4OS Fast Access </a:t>
            </a:r>
            <a:r>
              <a:rPr lang="en-GB" sz="2400" dirty="0" smtClean="0"/>
              <a:t>Channel.</a:t>
            </a:r>
          </a:p>
          <a:p>
            <a:pPr algn="just"/>
            <a:r>
              <a:rPr lang="en-GB" sz="2400" dirty="0" smtClean="0"/>
              <a:t>Contact </a:t>
            </a:r>
            <a:r>
              <a:rPr lang="en-GB" sz="2400" dirty="0"/>
              <a:t>us at: </a:t>
            </a:r>
            <a:r>
              <a:rPr lang="en-GB" sz="2400" dirty="0">
                <a:hlinkClick r:id="rId10"/>
              </a:rPr>
              <a:t>ni4os-europe-covid19@ni4os-europe.eu</a:t>
            </a:r>
            <a:endParaRPr lang="en-GB" sz="2400" dirty="0"/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So far: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</a:rPr>
              <a:t>Allocation of computational resources to </a:t>
            </a: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Bioinformatics European Research Era Chair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en-GB" sz="2000" dirty="0" err="1" smtClean="0">
                <a:solidFill>
                  <a:schemeClr val="tx1"/>
                </a:solidFill>
              </a:rPr>
              <a:t>Prof.</a:t>
            </a:r>
            <a:r>
              <a:rPr lang="en-GB" sz="2000" dirty="0" smtClean="0">
                <a:solidFill>
                  <a:schemeClr val="tx1"/>
                </a:solidFill>
              </a:rPr>
              <a:t> George </a:t>
            </a:r>
            <a:r>
              <a:rPr lang="en-GB" sz="2000" dirty="0" err="1" smtClean="0">
                <a:solidFill>
                  <a:schemeClr val="tx1"/>
                </a:solidFill>
              </a:rPr>
              <a:t>Spyrou</a:t>
            </a:r>
            <a:r>
              <a:rPr lang="en-GB" sz="2000" dirty="0" smtClean="0">
                <a:solidFill>
                  <a:schemeClr val="tx1"/>
                </a:solidFill>
              </a:rPr>
              <a:t>) and </a:t>
            </a:r>
            <a:r>
              <a:rPr lang="en-GB" sz="2000" dirty="0">
                <a:solidFill>
                  <a:schemeClr val="tx1"/>
                </a:solidFill>
              </a:rPr>
              <a:t>the Bioinformatics Group at the Cyprus Institute of Neurology and </a:t>
            </a:r>
            <a:r>
              <a:rPr lang="en-GB" sz="2000" dirty="0" smtClean="0">
                <a:solidFill>
                  <a:schemeClr val="tx1"/>
                </a:solidFill>
              </a:rPr>
              <a:t>Genetics.</a:t>
            </a:r>
          </a:p>
          <a:p>
            <a:pPr lvl="1" algn="just"/>
            <a:r>
              <a:rPr lang="en-GB" sz="2000" dirty="0" smtClean="0">
                <a:solidFill>
                  <a:schemeClr val="tx1"/>
                </a:solidFill>
              </a:rPr>
              <a:t>Allocation of computational resources to a research group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en-GB" sz="2000" dirty="0" err="1" smtClean="0">
                <a:solidFill>
                  <a:schemeClr val="tx1"/>
                </a:solidFill>
              </a:rPr>
              <a:t>Dr.</a:t>
            </a:r>
            <a:r>
              <a:rPr lang="en-GB" sz="2000" dirty="0" smtClean="0">
                <a:solidFill>
                  <a:schemeClr val="tx1"/>
                </a:solidFill>
              </a:rPr>
              <a:t> Katerina </a:t>
            </a:r>
            <a:r>
              <a:rPr lang="en-GB" sz="2000" dirty="0" err="1" smtClean="0">
                <a:solidFill>
                  <a:schemeClr val="tx1"/>
                </a:solidFill>
              </a:rPr>
              <a:t>Kaouri</a:t>
            </a:r>
            <a:r>
              <a:rPr lang="en-GB" sz="2000" dirty="0" smtClean="0">
                <a:solidFill>
                  <a:schemeClr val="tx1"/>
                </a:solidFill>
              </a:rPr>
              <a:t>) 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of </a:t>
            </a:r>
            <a:r>
              <a:rPr lang="en-GB" sz="2000" dirty="0" smtClean="0">
                <a:solidFill>
                  <a:schemeClr val="tx1"/>
                </a:solidFill>
              </a:rPr>
              <a:t>researchers </a:t>
            </a:r>
            <a:r>
              <a:rPr lang="en-GB" sz="2000" dirty="0" smtClean="0">
                <a:solidFill>
                  <a:schemeClr val="tx1"/>
                </a:solidFill>
              </a:rPr>
              <a:t>from </a:t>
            </a:r>
            <a:r>
              <a:rPr lang="en-GB" sz="2000" dirty="0" err="1" smtClean="0">
                <a:solidFill>
                  <a:schemeClr val="tx1"/>
                </a:solidFill>
              </a:rPr>
              <a:t>Sci</a:t>
            </a:r>
            <a:r>
              <a:rPr lang="en-GB" sz="2000" dirty="0" smtClean="0">
                <a:solidFill>
                  <a:schemeClr val="tx1"/>
                </a:solidFill>
              </a:rPr>
              <a:t>-Co &amp; University of Cardiff.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/>
          <a:srcRect l="11436" t="4187" r="22374" b="7083"/>
          <a:stretch/>
        </p:blipFill>
        <p:spPr>
          <a:xfrm>
            <a:off x="8042564" y="1062194"/>
            <a:ext cx="3960049" cy="298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9344797" y="4292378"/>
            <a:ext cx="1944596" cy="1942624"/>
          </a:xfrm>
          <a:prstGeom prst="ellipse">
            <a:avLst/>
          </a:prstGeom>
          <a:solidFill>
            <a:schemeClr val="dk1">
              <a:alpha val="0"/>
            </a:schemeClr>
          </a:solidFill>
          <a:ln w="4445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59" y="4083268"/>
            <a:ext cx="2752072" cy="2412652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22" idx="7"/>
            <a:endCxn id="22" idx="3"/>
          </p:cNvCxnSpPr>
          <p:nvPr/>
        </p:nvCxnSpPr>
        <p:spPr>
          <a:xfrm flipH="1">
            <a:off x="9629576" y="4576869"/>
            <a:ext cx="1375038" cy="1373642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Communication, marketing, sustainability, </a:t>
            </a:r>
            <a:r>
              <a:rPr lang="en-GB" dirty="0" smtClean="0"/>
              <a:t>innovation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1673" y="939978"/>
            <a:ext cx="7320815" cy="50707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74332" y="2840267"/>
            <a:ext cx="3622967" cy="1687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7" y="3243889"/>
            <a:ext cx="1845947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3" y="4850853"/>
            <a:ext cx="4159259" cy="139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Szövegdoboz 19"/>
          <p:cNvSpPr txBox="1"/>
          <p:nvPr/>
        </p:nvSpPr>
        <p:spPr>
          <a:xfrm>
            <a:off x="10996862" y="2577905"/>
            <a:ext cx="109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https://ni4os.eu/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52" y="3249293"/>
            <a:ext cx="179643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zövegdoboz 20"/>
          <p:cNvSpPr txBox="1"/>
          <p:nvPr/>
        </p:nvSpPr>
        <p:spPr>
          <a:xfrm>
            <a:off x="158069" y="1254863"/>
            <a:ext cx="5340361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193557"/>
                </a:solidFill>
              </a:rPr>
              <a:t>Communication platform</a:t>
            </a:r>
          </a:p>
          <a:p>
            <a:pPr>
              <a:spcAft>
                <a:spcPts val="300"/>
              </a:spcAft>
              <a:tabLst>
                <a:tab pos="1438275" algn="l"/>
              </a:tabLst>
            </a:pPr>
            <a:r>
              <a:rPr lang="en-US" dirty="0">
                <a:solidFill>
                  <a:srgbClr val="193557"/>
                </a:solidFill>
              </a:rPr>
              <a:t>Website:	</a:t>
            </a:r>
            <a:r>
              <a:rPr lang="de-DE" dirty="0">
                <a:hlinkClick r:id="rId8"/>
              </a:rPr>
              <a:t>https://ni4os.eu/</a:t>
            </a:r>
            <a:r>
              <a:rPr lang="en-US" dirty="0">
                <a:solidFill>
                  <a:srgbClr val="193557"/>
                </a:solidFill>
              </a:rPr>
              <a:t> </a:t>
            </a:r>
            <a:endParaRPr lang="hu-HU" dirty="0">
              <a:solidFill>
                <a:srgbClr val="193557"/>
              </a:solidFill>
            </a:endParaRPr>
          </a:p>
          <a:p>
            <a:pPr lvl="0">
              <a:spcAft>
                <a:spcPts val="300"/>
              </a:spcAft>
              <a:tabLst>
                <a:tab pos="1438275" algn="l"/>
              </a:tabLst>
            </a:pPr>
            <a:r>
              <a:rPr lang="en-US" dirty="0">
                <a:solidFill>
                  <a:srgbClr val="193557"/>
                </a:solidFill>
              </a:rPr>
              <a:t>Calendar:	</a:t>
            </a:r>
            <a:r>
              <a:rPr lang="en-US" dirty="0">
                <a:solidFill>
                  <a:srgbClr val="193557"/>
                </a:solidFill>
                <a:hlinkClick r:id="rId9"/>
              </a:rPr>
              <a:t>https://ni4os.eu/calendar</a:t>
            </a:r>
            <a:r>
              <a:rPr lang="en-US" dirty="0">
                <a:solidFill>
                  <a:srgbClr val="193557"/>
                </a:solidFill>
              </a:rPr>
              <a:t> </a:t>
            </a:r>
            <a:endParaRPr lang="hu-HU" dirty="0">
              <a:solidFill>
                <a:srgbClr val="193557"/>
              </a:solidFill>
            </a:endParaRPr>
          </a:p>
          <a:p>
            <a:pPr>
              <a:spcAft>
                <a:spcPts val="300"/>
              </a:spcAft>
              <a:tabLst>
                <a:tab pos="1438275" algn="l"/>
              </a:tabLst>
            </a:pPr>
            <a:r>
              <a:rPr lang="en-US" dirty="0">
                <a:solidFill>
                  <a:srgbClr val="193557"/>
                </a:solidFill>
              </a:rPr>
              <a:t>Agenda tool: 	</a:t>
            </a:r>
            <a:r>
              <a:rPr lang="en-US" dirty="0">
                <a:solidFill>
                  <a:srgbClr val="193557"/>
                </a:solidFill>
                <a:hlinkClick r:id="rId10"/>
              </a:rPr>
              <a:t>http://events.ni4os.eu/</a:t>
            </a:r>
            <a:r>
              <a:rPr lang="en-US" dirty="0">
                <a:solidFill>
                  <a:srgbClr val="193557"/>
                </a:solidFill>
              </a:rPr>
              <a:t> </a:t>
            </a:r>
            <a:endParaRPr lang="hu-HU" dirty="0">
              <a:solidFill>
                <a:srgbClr val="193557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193557"/>
                </a:solidFill>
              </a:rPr>
              <a:t>Social media:         </a:t>
            </a:r>
            <a:r>
              <a:rPr lang="en-US" dirty="0">
                <a:solidFill>
                  <a:srgbClr val="193557"/>
                </a:solidFill>
                <a:hlinkClick r:id="rId11"/>
              </a:rPr>
              <a:t>NI4OS_eu</a:t>
            </a:r>
            <a:r>
              <a:rPr lang="en-US" dirty="0">
                <a:solidFill>
                  <a:srgbClr val="193557"/>
                </a:solidFill>
              </a:rPr>
              <a:t>       NI4OS       ni4os.eu</a:t>
            </a:r>
            <a:endParaRPr lang="hu-HU" dirty="0">
              <a:solidFill>
                <a:srgbClr val="193557"/>
              </a:solidFill>
            </a:endParaRPr>
          </a:p>
        </p:txBody>
      </p:sp>
      <p:sp>
        <p:nvSpPr>
          <p:cNvPr id="19" name="Szövegdoboz 20"/>
          <p:cNvSpPr txBox="1"/>
          <p:nvPr/>
        </p:nvSpPr>
        <p:spPr>
          <a:xfrm>
            <a:off x="5458688" y="3980664"/>
            <a:ext cx="333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193557"/>
                </a:solidFill>
              </a:rPr>
              <a:t>Dissemination events</a:t>
            </a:r>
          </a:p>
        </p:txBody>
      </p:sp>
      <p:sp>
        <p:nvSpPr>
          <p:cNvPr id="20" name="Szövegdoboz 20"/>
          <p:cNvSpPr txBox="1"/>
          <p:nvPr/>
        </p:nvSpPr>
        <p:spPr>
          <a:xfrm>
            <a:off x="5458689" y="1257473"/>
            <a:ext cx="5906471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193557"/>
                </a:solidFill>
              </a:rPr>
              <a:t>Promotional material</a:t>
            </a:r>
          </a:p>
          <a:p>
            <a:r>
              <a:rPr lang="en-GB" dirty="0">
                <a:solidFill>
                  <a:srgbClr val="193557"/>
                </a:solidFill>
              </a:rPr>
              <a:t>Brochure, posters, presentation,</a:t>
            </a:r>
          </a:p>
          <a:p>
            <a:r>
              <a:rPr lang="en-GB" dirty="0">
                <a:solidFill>
                  <a:srgbClr val="193557"/>
                </a:solidFill>
              </a:rPr>
              <a:t>roll up banners, web banners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B422FE-235C-446F-8AD7-8CD6E0929EF7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69" y="2682817"/>
            <a:ext cx="219075" cy="2190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22" name="Picture 21">
            <a:hlinkClick r:id="rId11"/>
            <a:extLst>
              <a:ext uri="{FF2B5EF4-FFF2-40B4-BE49-F238E27FC236}">
                <a16:creationId xmlns:a16="http://schemas.microsoft.com/office/drawing/2014/main" id="{8E1ADA5F-4857-400C-9331-047E1FAF36E8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71" y="2676829"/>
            <a:ext cx="219075" cy="2190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9AFAA7-2275-4DB9-8F4B-E52A4CAD06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44" y="2663153"/>
            <a:ext cx="270179" cy="2680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0B7640-700B-4A8B-A7B5-80C85DA8A6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6" y="1144439"/>
            <a:ext cx="1845947" cy="394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D2CEF82-67D0-4E26-8316-08E84E45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81" y="2415817"/>
            <a:ext cx="2952288" cy="136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zövegdoboz 20"/>
          <p:cNvSpPr txBox="1"/>
          <p:nvPr/>
        </p:nvSpPr>
        <p:spPr>
          <a:xfrm>
            <a:off x="5458688" y="4715421"/>
            <a:ext cx="5906471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193557"/>
                </a:solidFill>
              </a:rPr>
              <a:t>Sustainability and innovation</a:t>
            </a:r>
          </a:p>
          <a:p>
            <a:r>
              <a:rPr lang="en-US" dirty="0">
                <a:solidFill>
                  <a:srgbClr val="193557"/>
                </a:solidFill>
              </a:rPr>
              <a:t>Find solutions for sustainable</a:t>
            </a:r>
            <a:r>
              <a:rPr lang="hu-HU" dirty="0">
                <a:solidFill>
                  <a:srgbClr val="193557"/>
                </a:solidFill>
              </a:rPr>
              <a:t> and</a:t>
            </a:r>
            <a:r>
              <a:rPr lang="en-US" dirty="0">
                <a:solidFill>
                  <a:srgbClr val="193557"/>
                </a:solidFill>
              </a:rPr>
              <a:t> long-term impact of project results</a:t>
            </a:r>
          </a:p>
          <a:p>
            <a:r>
              <a:rPr lang="en-US" dirty="0">
                <a:solidFill>
                  <a:srgbClr val="193557"/>
                </a:solidFill>
              </a:rPr>
              <a:t>Manage knowledge and results so as to create added value for different stakeholders</a:t>
            </a:r>
            <a:endParaRPr lang="hu-HU" dirty="0">
              <a:solidFill>
                <a:srgbClr val="193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Communication, marketing, sustainability, </a:t>
            </a:r>
            <a:r>
              <a:rPr lang="en-GB" dirty="0" smtClean="0"/>
              <a:t>innovation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1673" y="939978"/>
            <a:ext cx="7320815" cy="50707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7822" y="1077002"/>
            <a:ext cx="11573911" cy="5181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Webinars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Workshops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Dissemination </a:t>
            </a:r>
            <a:r>
              <a:rPr lang="en-US" dirty="0" smtClean="0">
                <a:solidFill>
                  <a:schemeClr val="tx1"/>
                </a:solidFill>
              </a:rPr>
              <a:t>events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Newsletters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Position paper on </a:t>
            </a:r>
            <a:r>
              <a:rPr lang="en-US" dirty="0" smtClean="0">
                <a:solidFill>
                  <a:schemeClr val="tx1"/>
                </a:solidFill>
              </a:rPr>
              <a:t>EOSC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 </a:t>
            </a:r>
            <a:r>
              <a:rPr lang="en-US" dirty="0" smtClean="0">
                <a:solidFill>
                  <a:schemeClr val="tx1"/>
                </a:solidFill>
              </a:rPr>
              <a:t>posts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Social media </a:t>
            </a:r>
            <a:r>
              <a:rPr lang="en-US" dirty="0" smtClean="0">
                <a:solidFill>
                  <a:schemeClr val="tx1"/>
                </a:solidFill>
              </a:rPr>
              <a:t>posts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COVID-19 social media campaign </a:t>
            </a:r>
          </a:p>
          <a:p>
            <a:pPr lvl="1"/>
            <a:r>
              <a:rPr lang="en-US" dirty="0"/>
              <a:t>NI4OS-Europe vs COVID-19 webpage: fast track access to services, tools and software for the Scientific communities that perform extensive research to tackle COVID-19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ni4os.eu/ni4os-europe-vs-covid19</a:t>
            </a:r>
            <a:r>
              <a:rPr lang="en-US" dirty="0" smtClean="0"/>
              <a:t> </a:t>
            </a:r>
            <a:endParaRPr lang="el-GR" dirty="0"/>
          </a:p>
          <a:p>
            <a:pPr lvl="1"/>
            <a:endParaRPr lang="el-GR" dirty="0"/>
          </a:p>
          <a:p>
            <a:pPr lvl="2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2C6102-7B8B-4B79-ADE9-B25D80D244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78" y="1531937"/>
            <a:ext cx="6155194" cy="263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1401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NI4OS-Europe in numbers: Key Performance Indicators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1673" y="939978"/>
            <a:ext cx="7320815" cy="50707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8183" y="1205344"/>
            <a:ext cx="11467651" cy="5001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15 OSC initiatives</a:t>
            </a:r>
          </a:p>
          <a:p>
            <a:r>
              <a:rPr lang="en-GB" dirty="0" smtClean="0"/>
              <a:t>20 generic service instances</a:t>
            </a:r>
          </a:p>
          <a:p>
            <a:r>
              <a:rPr lang="en-GB" dirty="0" smtClean="0"/>
              <a:t>20 thematic services</a:t>
            </a:r>
          </a:p>
          <a:p>
            <a:r>
              <a:rPr lang="en-GB" dirty="0" smtClean="0"/>
              <a:t>15 repositories</a:t>
            </a:r>
            <a:endParaRPr lang="en-US" kern="0" dirty="0" smtClean="0"/>
          </a:p>
          <a:p>
            <a:r>
              <a:rPr lang="en-GB" dirty="0" smtClean="0"/>
              <a:t>30 national-level trainings (450 persons targeted)</a:t>
            </a:r>
          </a:p>
          <a:p>
            <a:r>
              <a:rPr lang="en-GB" dirty="0" smtClean="0"/>
              <a:t>5 train-the-trainer events </a:t>
            </a:r>
          </a:p>
          <a:p>
            <a:r>
              <a:rPr lang="en-GB" dirty="0" smtClean="0"/>
              <a:t>30 national dissemination events (600 persons targeted)</a:t>
            </a:r>
          </a:p>
          <a:p>
            <a:r>
              <a:rPr lang="en-GB" dirty="0" smtClean="0"/>
              <a:t>1 regional event (200 persons targeted)</a:t>
            </a:r>
            <a:endParaRPr lang="el-GR" dirty="0" smtClean="0"/>
          </a:p>
          <a:p>
            <a:r>
              <a:rPr lang="en-GB" dirty="0" smtClean="0"/>
              <a:t>3 flagship scientific fields</a:t>
            </a:r>
          </a:p>
          <a:p>
            <a:r>
              <a:rPr lang="en-GB" dirty="0" smtClean="0"/>
              <a:t>3 sets of ORDM guidelines</a:t>
            </a:r>
          </a:p>
          <a:p>
            <a:r>
              <a:rPr lang="en-GB" dirty="0" smtClean="0"/>
              <a:t>6 ORDM tools</a:t>
            </a:r>
          </a:p>
          <a:p>
            <a:r>
              <a:rPr lang="en-GB" dirty="0" smtClean="0"/>
              <a:t>1 pre-production environment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5368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9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Contact Points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939979"/>
            <a:ext cx="12192000" cy="558551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Please contact us!</a:t>
            </a:r>
          </a:p>
          <a:p>
            <a:pPr marL="0" lvl="0" indent="0">
              <a:buNone/>
            </a:pPr>
            <a:r>
              <a:rPr lang="en-US" dirty="0" smtClean="0"/>
              <a:t>Our EOSC Promoters:</a:t>
            </a:r>
            <a:endParaRPr lang="el-GR" dirty="0"/>
          </a:p>
          <a:p>
            <a:pPr lvl="1"/>
            <a:r>
              <a:rPr lang="en-US" dirty="0" smtClean="0"/>
              <a:t>The Cyprus Institute: </a:t>
            </a:r>
            <a:r>
              <a:rPr lang="en-US" dirty="0" err="1" smtClean="0"/>
              <a:t>Chrysovalantis</a:t>
            </a:r>
            <a:r>
              <a:rPr lang="en-US" dirty="0" smtClean="0"/>
              <a:t> (Valentino) </a:t>
            </a:r>
            <a:r>
              <a:rPr lang="en-US" dirty="0" err="1" smtClean="0"/>
              <a:t>Constantinou</a:t>
            </a:r>
            <a:endParaRPr lang="el-GR" dirty="0" smtClean="0"/>
          </a:p>
          <a:p>
            <a:pPr marL="457200" lvl="1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5"/>
              </a:rPr>
              <a:t>ch.constantinou@cyi.ac.cy</a:t>
            </a:r>
            <a:r>
              <a:rPr lang="el-GR" dirty="0" smtClean="0"/>
              <a:t> </a:t>
            </a:r>
            <a:endParaRPr lang="en-US" dirty="0" smtClean="0"/>
          </a:p>
          <a:p>
            <a:pPr marL="0" lvl="0" indent="0">
              <a:buNone/>
            </a:pPr>
            <a:endParaRPr lang="el-GR" dirty="0"/>
          </a:p>
          <a:p>
            <a:pPr lvl="1"/>
            <a:r>
              <a:rPr lang="en-US" dirty="0" smtClean="0"/>
              <a:t>University of Cyprus</a:t>
            </a:r>
            <a:r>
              <a:rPr lang="el-GR" dirty="0" smtClean="0"/>
              <a:t>: </a:t>
            </a:r>
            <a:r>
              <a:rPr lang="en-US" dirty="0" err="1" smtClean="0"/>
              <a:t>Vasiliki</a:t>
            </a:r>
            <a:r>
              <a:rPr lang="en-US" dirty="0"/>
              <a:t> </a:t>
            </a:r>
            <a:r>
              <a:rPr lang="en-US" dirty="0" smtClean="0"/>
              <a:t>(Sylvia) </a:t>
            </a:r>
            <a:r>
              <a:rPr lang="en-US" dirty="0" err="1" smtClean="0"/>
              <a:t>Koukounidou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6"/>
              </a:rPr>
              <a:t>koukounidou.vasiliki@ucy.ac.cy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NI4OS-Europe WP6: Andreas Athenodorou</a:t>
            </a:r>
          </a:p>
          <a:p>
            <a:pPr marL="0" indent="0">
              <a:buNone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7"/>
              </a:rPr>
              <a:t>a.athenodorou@cyi.ac.cy</a:t>
            </a:r>
            <a:r>
              <a:rPr lang="en-US" dirty="0" smtClean="0"/>
              <a:t>	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4"/>
          <a:stretch/>
        </p:blipFill>
        <p:spPr>
          <a:xfrm>
            <a:off x="7567336" y="3120697"/>
            <a:ext cx="1147379" cy="11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18081"/>
          <a:stretch/>
        </p:blipFill>
        <p:spPr>
          <a:xfrm rot="5400000">
            <a:off x="8708404" y="1771023"/>
            <a:ext cx="1160001" cy="1147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pic>
        <p:nvPicPr>
          <p:cNvPr id="1026" name="Picture 2" descr="Edit pho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50" y="4565511"/>
            <a:ext cx="1149486" cy="114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opl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104" r="2627" b="27996"/>
          <a:stretch/>
        </p:blipFill>
        <p:spPr bwMode="auto">
          <a:xfrm>
            <a:off x="8714715" y="1778212"/>
            <a:ext cx="1250152" cy="1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elevate science to the Clouds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1673" y="939978"/>
            <a:ext cx="7320815" cy="50707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44" y="1022007"/>
            <a:ext cx="6507911" cy="520743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4425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1673" y="939978"/>
            <a:ext cx="7320815" cy="507072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39978"/>
            <a:ext cx="12192000" cy="5416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33D00-3B8E-45ED-8407-7E3326865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92" y="1389459"/>
            <a:ext cx="8273616" cy="4030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99971" y="5403721"/>
            <a:ext cx="8273616" cy="67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2400" dirty="0" smtClean="0">
                <a:hlinkClick r:id="rId6"/>
              </a:rPr>
              <a:t>NI4OS </a:t>
            </a:r>
            <a:r>
              <a:rPr lang="de-DE" sz="2400" dirty="0" err="1" smtClean="0">
                <a:hlinkClick r:id="rId6"/>
              </a:rPr>
              <a:t>eu</a:t>
            </a:r>
            <a:r>
              <a:rPr lang="de-DE" sz="2400" dirty="0" smtClean="0"/>
              <a:t>		</a:t>
            </a:r>
            <a:r>
              <a:rPr lang="de-DE" sz="2400" dirty="0" smtClean="0">
                <a:hlinkClick r:id="rId7"/>
              </a:rPr>
              <a:t>NI4OS</a:t>
            </a:r>
            <a:r>
              <a:rPr lang="de-DE" sz="2400" dirty="0" smtClean="0"/>
              <a:t>	              	</a:t>
            </a:r>
            <a:r>
              <a:rPr lang="de-DE" sz="2400" dirty="0" smtClean="0">
                <a:hlinkClick r:id="rId8"/>
              </a:rPr>
              <a:t>ni4os.eu</a:t>
            </a:r>
            <a:r>
              <a:rPr lang="de-DE" sz="2400" dirty="0" smtClean="0"/>
              <a:t>   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F8A57-9AB5-4A0C-8C5F-419ED8868A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985" y="13279475"/>
            <a:ext cx="76364" cy="75755"/>
          </a:xfrm>
          <a:prstGeom prst="rect">
            <a:avLst/>
          </a:prstGeom>
        </p:spPr>
      </p:pic>
      <p:pic>
        <p:nvPicPr>
          <p:cNvPr id="2050" name="Picture 2" descr="Download Facebook Icon vector (.EPS + .AI) - Seeklogo.net | Facebook icons, Facebook  icon vector, Facebook log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42" y="5266937"/>
            <a:ext cx="904094" cy="9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witter-Icon - Winva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87" y="5403721"/>
            <a:ext cx="750538" cy="7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4F8A57-9AB5-4A0C-8C5F-419ED8868A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41" y="5402286"/>
            <a:ext cx="717626" cy="711907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9878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939977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glimpse on the EU policies regarding open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2108004-1A0F-2F43-9D78-DCA12E9DB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853811"/>
              </p:ext>
            </p:extLst>
          </p:nvPr>
        </p:nvGraphicFramePr>
        <p:xfrm>
          <a:off x="2135404" y="1495381"/>
          <a:ext cx="8681533" cy="453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39883F26-36BC-9C45-9F12-7A79090B9765}"/>
              </a:ext>
            </a:extLst>
          </p:cNvPr>
          <p:cNvSpPr txBox="1"/>
          <p:nvPr/>
        </p:nvSpPr>
        <p:spPr>
          <a:xfrm>
            <a:off x="1230991" y="1898318"/>
            <a:ext cx="852716" cy="3983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47625" tIns="47625" rIns="47625" bIns="47625" numCol="1" spcCol="38100" rtlCol="0" anchor="ctr">
            <a:normAutofit fontScale="70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2007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FC8D4C2-93DD-B449-A88A-B84BD0A17A44}"/>
              </a:ext>
            </a:extLst>
          </p:cNvPr>
          <p:cNvSpPr txBox="1"/>
          <p:nvPr/>
        </p:nvSpPr>
        <p:spPr>
          <a:xfrm>
            <a:off x="1230991" y="3229817"/>
            <a:ext cx="852716" cy="3983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7625" tIns="47625" rIns="47625" bIns="47625" numCol="1" spcCol="38100" rtlCol="0" anchor="ctr">
            <a:normAutofit fontScale="70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2013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C04A92B-3CBA-CA42-B506-21B9BEEA4FDB}"/>
              </a:ext>
            </a:extLst>
          </p:cNvPr>
          <p:cNvSpPr txBox="1"/>
          <p:nvPr/>
        </p:nvSpPr>
        <p:spPr>
          <a:xfrm>
            <a:off x="1230988" y="5131687"/>
            <a:ext cx="852716" cy="3983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7625" tIns="47625" rIns="47625" bIns="47625" numCol="1" spcCol="38100" rtlCol="0" anchor="ctr">
            <a:normAutofit fontScale="70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2021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F863224-66DA-294B-8F0F-06411281E382}"/>
              </a:ext>
            </a:extLst>
          </p:cNvPr>
          <p:cNvSpPr txBox="1"/>
          <p:nvPr/>
        </p:nvSpPr>
        <p:spPr>
          <a:xfrm>
            <a:off x="1230988" y="4397597"/>
            <a:ext cx="852716" cy="3983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7625" tIns="47625" rIns="47625" bIns="47625" numCol="1" spcCol="38100" rtlCol="0" anchor="ctr">
            <a:normAutofit fontScale="70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C1658B-7B26-F942-B643-784339DF4BDE}"/>
              </a:ext>
            </a:extLst>
          </p:cNvPr>
          <p:cNvSpPr txBox="1"/>
          <p:nvPr/>
        </p:nvSpPr>
        <p:spPr>
          <a:xfrm>
            <a:off x="9823876" y="4034216"/>
            <a:ext cx="1986121" cy="20659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" pitchFamily="2" charset="0"/>
                <a:sym typeface="Wingdings" pitchFamily="2" charset="2"/>
              </a:rPr>
              <a:t>European</a:t>
            </a: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" pitchFamily="2" charset="0"/>
                <a:sym typeface="Wingdings" pitchFamily="2" charset="2"/>
              </a:rPr>
              <a:t>Open</a:t>
            </a: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" pitchFamily="2" charset="0"/>
                <a:sym typeface="Wingdings" pitchFamily="2" charset="2"/>
              </a:rPr>
              <a:t>Science</a:t>
            </a: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" pitchFamily="2" charset="0"/>
                <a:sym typeface="Wingdings" pitchFamily="2" charset="2"/>
              </a:rPr>
              <a:t>Cloud</a:t>
            </a:r>
            <a:endParaRPr kumimoji="0" lang="en-GB" sz="3200" b="1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6E3E6A1A-2659-8D41-829A-F45A151A2BD5}"/>
              </a:ext>
            </a:extLst>
          </p:cNvPr>
          <p:cNvSpPr/>
          <p:nvPr/>
        </p:nvSpPr>
        <p:spPr>
          <a:xfrm>
            <a:off x="8816428" y="3903465"/>
            <a:ext cx="616689" cy="2196350"/>
          </a:xfrm>
          <a:prstGeom prst="rightBrace">
            <a:avLst/>
          </a:prstGeom>
          <a:noFill/>
          <a:ln w="76200" cap="flat">
            <a:solidFill>
              <a:schemeClr val="accent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Helvetica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1224544" y="1944217"/>
            <a:ext cx="141707" cy="723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1224543" y="3248576"/>
            <a:ext cx="141707" cy="723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>
            <a:off x="1224542" y="4420032"/>
            <a:ext cx="141707" cy="723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5400000">
            <a:off x="1224542" y="5163030"/>
            <a:ext cx="141707" cy="723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92283" y="1495381"/>
            <a:ext cx="758537" cy="4604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9951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42276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0933945" cy="939979"/>
          </a:xfrm>
        </p:spPr>
        <p:txBody>
          <a:bodyPr>
            <a:normAutofit/>
          </a:bodyPr>
          <a:lstStyle/>
          <a:p>
            <a:r>
              <a:rPr lang="en-US" smtClean="0"/>
              <a:t>Implementation </a:t>
            </a:r>
            <a:r>
              <a:rPr lang="en-US" dirty="0" smtClean="0"/>
              <a:t>of EOSC through specially designed 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6" y="2141687"/>
            <a:ext cx="1491528" cy="387797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693718" y="1468344"/>
            <a:ext cx="4942607" cy="2426168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93717" y="3019565"/>
            <a:ext cx="4665518" cy="980935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93717" y="4186722"/>
            <a:ext cx="4584553" cy="752305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93717" y="4340513"/>
            <a:ext cx="4831774" cy="184993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99250" y="1753274"/>
            <a:ext cx="295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776BB"/>
                </a:solidFill>
              </a:rPr>
              <a:t>Portal Development</a:t>
            </a:r>
            <a:endParaRPr lang="en-US" sz="2400" b="1" dirty="0">
              <a:solidFill>
                <a:srgbClr val="3776BB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9250" y="5857091"/>
            <a:ext cx="322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Governance and Policy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93312" y="3806145"/>
            <a:ext cx="356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New Services – New users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97384" y="1057886"/>
            <a:ext cx="3468834" cy="72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INFRAEOSC – 06 – 2019 </a:t>
            </a:r>
          </a:p>
          <a:p>
            <a:pPr algn="ctr"/>
            <a:r>
              <a:rPr lang="en-US" b="1" dirty="0"/>
              <a:t>Enhancing the user experience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1347" y="1647841"/>
            <a:ext cx="3534644" cy="72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INFRAEOSC – 03 – 2020 </a:t>
            </a:r>
          </a:p>
          <a:p>
            <a:pPr algn="ctr"/>
            <a:r>
              <a:rPr lang="en-US" b="1" dirty="0"/>
              <a:t>Portal </a:t>
            </a:r>
            <a:r>
              <a:rPr lang="en-US" b="1" dirty="0" smtClean="0"/>
              <a:t>integration &amp; consolidation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6797384" y="2392207"/>
            <a:ext cx="3534644" cy="72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INFRAEOSC – 01 – 2018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Access to commercial services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36325" y="3005454"/>
            <a:ext cx="3534644" cy="72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INFRAEOSC – 04 – 2018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Access to commercial services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23335" y="4226951"/>
            <a:ext cx="3902656" cy="72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INFRAEOSC-02-2019 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Prototyping new services for new users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20588" y="3639779"/>
            <a:ext cx="3534644" cy="72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INFRAEOSC-05-b-2018-2019 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Coordination of national </a:t>
            </a:r>
            <a:r>
              <a:rPr lang="en-US" b="1" dirty="0" smtClean="0">
                <a:solidFill>
                  <a:srgbClr val="00B050"/>
                </a:solidFill>
              </a:rPr>
              <a:t>initiatives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07417" y="4861276"/>
            <a:ext cx="3902656" cy="720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INFRAEOSC-02-2019 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Prototyping new services for new users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78979" y="5495601"/>
            <a:ext cx="3902656" cy="849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INFRAEOSC-05-a-c-2018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EOSC coordination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FAIR Data uptake and compliance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57950" y="3543300"/>
            <a:ext cx="4314825" cy="796115"/>
          </a:xfrm>
          <a:prstGeom prst="roundRect">
            <a:avLst/>
          </a:prstGeom>
          <a:solidFill>
            <a:srgbClr val="FFC000">
              <a:alpha val="3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5041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42276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0933945" cy="939979"/>
          </a:xfrm>
        </p:spPr>
        <p:txBody>
          <a:bodyPr>
            <a:normAutofit/>
          </a:bodyPr>
          <a:lstStyle/>
          <a:p>
            <a:r>
              <a:rPr lang="en-US" dirty="0" smtClean="0"/>
              <a:t>INFRAEOSC-05-b-2018-2019 Projects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061" y="1107723"/>
            <a:ext cx="4670421" cy="5029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082" y="1107723"/>
            <a:ext cx="7076209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23741" r="13358" b="25478"/>
          <a:stretch/>
        </p:blipFill>
        <p:spPr>
          <a:xfrm>
            <a:off x="350472" y="1393598"/>
            <a:ext cx="1287017" cy="6251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" y="3137385"/>
            <a:ext cx="1174065" cy="4776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471" y="2298704"/>
            <a:ext cx="1146245" cy="558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396" y="5146500"/>
            <a:ext cx="1152320" cy="8622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/>
          <a:srcRect l="6052" t="10140" r="6332" b="1719"/>
          <a:stretch/>
        </p:blipFill>
        <p:spPr>
          <a:xfrm>
            <a:off x="350470" y="3981284"/>
            <a:ext cx="1178837" cy="885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2571" y="1433945"/>
            <a:ext cx="543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OSC Initiatives for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Finland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Sweden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Norway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Denmark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Iceland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Estonia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Latvia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Lithuania 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Netherlands </a:t>
            </a:r>
            <a:r>
              <a:rPr lang="el-GR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Germany</a:t>
            </a:r>
            <a:endParaRPr lang="el-GR" sz="1600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2568" y="2265660"/>
            <a:ext cx="543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D2399"/>
                </a:solidFill>
              </a:rPr>
              <a:t>OSC Initiatives</a:t>
            </a:r>
            <a:r>
              <a:rPr lang="el-GR" sz="1600" dirty="0" smtClean="0">
                <a:solidFill>
                  <a:srgbClr val="AD2399"/>
                </a:solidFill>
              </a:rPr>
              <a:t> </a:t>
            </a:r>
            <a:r>
              <a:rPr lang="en-US" sz="1600" dirty="0" smtClean="0">
                <a:solidFill>
                  <a:srgbClr val="AD2399"/>
                </a:solidFill>
              </a:rPr>
              <a:t>for Portugal, Spain</a:t>
            </a:r>
            <a:r>
              <a:rPr lang="el-GR" sz="1600" dirty="0" smtClean="0">
                <a:solidFill>
                  <a:srgbClr val="AD2399"/>
                </a:solidFill>
              </a:rPr>
              <a:t>, </a:t>
            </a:r>
            <a:r>
              <a:rPr lang="en-US" sz="1600" dirty="0" smtClean="0">
                <a:solidFill>
                  <a:srgbClr val="AD2399"/>
                </a:solidFill>
              </a:rPr>
              <a:t>Netherlands</a:t>
            </a:r>
            <a:r>
              <a:rPr lang="el-GR" sz="1600" dirty="0" smtClean="0">
                <a:solidFill>
                  <a:srgbClr val="AD2399"/>
                </a:solidFill>
              </a:rPr>
              <a:t>, </a:t>
            </a:r>
            <a:r>
              <a:rPr lang="en-US" sz="1600" dirty="0" smtClean="0">
                <a:solidFill>
                  <a:srgbClr val="AD2399"/>
                </a:solidFill>
              </a:rPr>
              <a:t>Germany</a:t>
            </a:r>
            <a:r>
              <a:rPr lang="el-GR" sz="1600" dirty="0" smtClean="0">
                <a:solidFill>
                  <a:srgbClr val="AD2399"/>
                </a:solidFill>
              </a:rPr>
              <a:t>, </a:t>
            </a:r>
            <a:r>
              <a:rPr lang="en-US" sz="1600" dirty="0" smtClean="0">
                <a:solidFill>
                  <a:srgbClr val="AD2399"/>
                </a:solidFill>
              </a:rPr>
              <a:t>Czech Republic</a:t>
            </a:r>
            <a:r>
              <a:rPr lang="el-GR" sz="1600" dirty="0" smtClean="0">
                <a:solidFill>
                  <a:srgbClr val="AD2399"/>
                </a:solidFill>
              </a:rPr>
              <a:t>, </a:t>
            </a:r>
            <a:r>
              <a:rPr lang="en-US" sz="1600" dirty="0" smtClean="0">
                <a:solidFill>
                  <a:srgbClr val="AD2399"/>
                </a:solidFill>
              </a:rPr>
              <a:t>Poland</a:t>
            </a:r>
            <a:r>
              <a:rPr lang="el-GR" sz="1600" dirty="0" smtClean="0">
                <a:solidFill>
                  <a:srgbClr val="AD2399"/>
                </a:solidFill>
              </a:rPr>
              <a:t>, </a:t>
            </a:r>
            <a:r>
              <a:rPr lang="en-US" sz="1600" dirty="0" smtClean="0">
                <a:solidFill>
                  <a:srgbClr val="AD2399"/>
                </a:solidFill>
              </a:rPr>
              <a:t>Slovakia, United Kingdom</a:t>
            </a:r>
            <a:r>
              <a:rPr lang="el-GR" sz="1600" dirty="0" smtClean="0">
                <a:solidFill>
                  <a:srgbClr val="AD2399"/>
                </a:solidFill>
              </a:rPr>
              <a:t>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2568" y="3136612"/>
            <a:ext cx="5438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OSC Initiatives for Italy, France, Germany, Austria, Belgium</a:t>
            </a:r>
            <a:endParaRPr lang="el-GR" sz="1600" dirty="0" smtClean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72567" y="4051992"/>
            <a:ext cx="543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OSC Initiatives for Greece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Cyprus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Bulgaria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N. Macedonia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Albania, Croatia, Slovenia, Serbia, Montenegro, Bosnia-Herzegovina, Romania, Moldavia, Hungary, Armenia, Georgia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72567" y="5308976"/>
            <a:ext cx="543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Management and data services provided through the EOSC for major national Photon and Neutron Research Infrastructures</a:t>
            </a:r>
            <a:endParaRPr lang="el-G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8061" y="1107723"/>
            <a:ext cx="4670421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8061" y="1107723"/>
            <a:ext cx="4670421" cy="502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8060" y="1107723"/>
            <a:ext cx="4670421" cy="502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8060" y="1107723"/>
            <a:ext cx="4670421" cy="5029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3891" y="3929273"/>
            <a:ext cx="6838590" cy="1205976"/>
          </a:xfrm>
          <a:prstGeom prst="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14257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NI4OS-Europe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31285" r="27685" b="25171"/>
          <a:stretch/>
        </p:blipFill>
        <p:spPr bwMode="auto">
          <a:xfrm>
            <a:off x="8535657" y="1580036"/>
            <a:ext cx="3529445" cy="205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-1" y="942447"/>
            <a:ext cx="8467725" cy="5416373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NI4OS-Europe</a:t>
            </a:r>
            <a:r>
              <a:rPr lang="en-US" sz="2700" b="1" dirty="0" smtClean="0"/>
              <a:t> </a:t>
            </a:r>
            <a:r>
              <a:rPr lang="en-US" sz="2700" b="1" dirty="0"/>
              <a:t>≡ </a:t>
            </a:r>
            <a:r>
              <a:rPr lang="en-US" sz="2700" b="1" dirty="0">
                <a:solidFill>
                  <a:srgbClr val="FF0000"/>
                </a:solidFill>
              </a:rPr>
              <a:t>N</a:t>
            </a:r>
            <a:r>
              <a:rPr lang="en-US" sz="2700" b="1" dirty="0"/>
              <a:t>ational </a:t>
            </a:r>
            <a:r>
              <a:rPr lang="en-US" sz="2700" b="1" dirty="0">
                <a:solidFill>
                  <a:srgbClr val="FF0000"/>
                </a:solidFill>
              </a:rPr>
              <a:t>I</a:t>
            </a:r>
            <a:r>
              <a:rPr lang="en-US" sz="2700" b="1" dirty="0"/>
              <a:t>nitiatives </a:t>
            </a:r>
            <a:r>
              <a:rPr lang="en-US" sz="2700" b="1" dirty="0">
                <a:solidFill>
                  <a:srgbClr val="FF0000"/>
                </a:solidFill>
              </a:rPr>
              <a:t>for</a:t>
            </a:r>
            <a:r>
              <a:rPr lang="en-US" sz="2700" b="1" dirty="0"/>
              <a:t> </a:t>
            </a:r>
            <a:r>
              <a:rPr lang="en-US" sz="2700" b="1" dirty="0">
                <a:solidFill>
                  <a:srgbClr val="FF0000"/>
                </a:solidFill>
              </a:rPr>
              <a:t>O</a:t>
            </a:r>
            <a:r>
              <a:rPr lang="en-US" sz="2700" b="1" dirty="0"/>
              <a:t>pen </a:t>
            </a:r>
            <a:r>
              <a:rPr lang="en-US" sz="2700" b="1" dirty="0">
                <a:solidFill>
                  <a:srgbClr val="FF0000"/>
                </a:solidFill>
              </a:rPr>
              <a:t>S</a:t>
            </a:r>
            <a:r>
              <a:rPr lang="en-US" sz="2700" b="1" dirty="0"/>
              <a:t>cience </a:t>
            </a:r>
            <a:r>
              <a:rPr lang="en-US" sz="2700" b="1" dirty="0" smtClean="0"/>
              <a:t>in</a:t>
            </a:r>
          </a:p>
          <a:p>
            <a:r>
              <a:rPr lang="en-US" sz="2400" dirty="0"/>
              <a:t>Acronym: NI4OS-Europe (pronounced “NIFOS</a:t>
            </a:r>
            <a:r>
              <a:rPr lang="en-US" sz="2400" dirty="0" smtClean="0"/>
              <a:t>”)</a:t>
            </a:r>
            <a:endParaRPr lang="el-GR" sz="2400" dirty="0" smtClean="0"/>
          </a:p>
          <a:p>
            <a:r>
              <a:rPr lang="en-US" sz="2400" dirty="0" smtClean="0"/>
              <a:t>Funded throughout Horizon 2020</a:t>
            </a:r>
          </a:p>
          <a:p>
            <a:r>
              <a:rPr lang="en-US" sz="2400" dirty="0"/>
              <a:t>Call: INFRAEOSC-05 (b) Coordination of EOSC-relevant national initiatives across Europe and support to prospective EOSC service providers - Research and Innovation </a:t>
            </a:r>
            <a:r>
              <a:rPr lang="en-US" sz="2400" dirty="0" smtClean="0"/>
              <a:t>Actions</a:t>
            </a:r>
            <a:endParaRPr lang="el-GR" sz="2400" dirty="0" smtClean="0"/>
          </a:p>
          <a:p>
            <a:r>
              <a:rPr lang="en-US" sz="2400" dirty="0"/>
              <a:t>Grant number: 857645</a:t>
            </a:r>
          </a:p>
          <a:p>
            <a:r>
              <a:rPr lang="en-US" sz="2400" dirty="0"/>
              <a:t>Amount of EC funding </a:t>
            </a:r>
            <a:r>
              <a:rPr lang="en-US" sz="2400" b="1" dirty="0" smtClean="0">
                <a:solidFill>
                  <a:srgbClr val="FF0000"/>
                </a:solidFill>
              </a:rPr>
              <a:t>€5.6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Duration of the project</a:t>
            </a:r>
            <a:r>
              <a:rPr lang="el-GR" sz="2400" dirty="0" smtClean="0"/>
              <a:t> 36 </a:t>
            </a:r>
            <a:r>
              <a:rPr lang="en-US" sz="2400" dirty="0" smtClean="0"/>
              <a:t>months </a:t>
            </a:r>
            <a:r>
              <a:rPr lang="en-US" sz="2400" dirty="0" smtClean="0"/>
              <a:t>(</a:t>
            </a:r>
            <a:r>
              <a:rPr lang="en-US" sz="2400" dirty="0" smtClean="0"/>
              <a:t>M1: </a:t>
            </a:r>
            <a:r>
              <a:rPr lang="en-US" sz="2400" b="1" dirty="0" smtClean="0">
                <a:solidFill>
                  <a:srgbClr val="FF0000"/>
                </a:solidFill>
              </a:rPr>
              <a:t>01</a:t>
            </a:r>
            <a:r>
              <a:rPr lang="el-GR" sz="2400" b="1" dirty="0" smtClean="0">
                <a:solidFill>
                  <a:srgbClr val="FF0000"/>
                </a:solidFill>
              </a:rPr>
              <a:t>/09/2019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Participation by </a:t>
            </a:r>
            <a:r>
              <a:rPr lang="en-US" sz="2400" dirty="0" smtClean="0"/>
              <a:t>22 </a:t>
            </a:r>
            <a:r>
              <a:rPr lang="en-US" sz="2400" dirty="0"/>
              <a:t>Partners from 15 countries</a:t>
            </a:r>
          </a:p>
          <a:p>
            <a:r>
              <a:rPr lang="en-US" sz="2400" dirty="0" smtClean="0"/>
              <a:t>Ancestors</a:t>
            </a:r>
            <a:r>
              <a:rPr lang="en-US" sz="2400" dirty="0" smtClean="0">
                <a:latin typeface="Algerian" panose="04020705040A02060702" pitchFamily="82" charset="0"/>
              </a:rPr>
              <a:t>: Vi-SEEM &amp; </a:t>
            </a:r>
            <a:r>
              <a:rPr lang="en-US" sz="2400" dirty="0" err="1" smtClean="0">
                <a:latin typeface="Algerian" panose="04020705040A02060702" pitchFamily="82" charset="0"/>
              </a:rPr>
              <a:t>OpenAIRE</a:t>
            </a:r>
            <a:endParaRPr lang="en-US" sz="2400" dirty="0" smtClean="0">
              <a:latin typeface="Algerian" panose="04020705040A02060702" pitchFamily="82" charset="0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0" y="939978"/>
            <a:ext cx="9549246" cy="48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 smtClean="0">
                <a:solidFill>
                  <a:srgbClr val="FF0000"/>
                </a:solidFill>
              </a:rPr>
              <a:t>NI4OS-Europe</a:t>
            </a:r>
            <a:r>
              <a:rPr lang="en-US" sz="2700" b="1" dirty="0" smtClean="0"/>
              <a:t> ≡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dirty="0" smtClean="0"/>
              <a:t>ational </a:t>
            </a:r>
            <a:r>
              <a:rPr lang="en-US" sz="2700" b="1" dirty="0" smtClean="0">
                <a:solidFill>
                  <a:srgbClr val="FF0000"/>
                </a:solidFill>
              </a:rPr>
              <a:t>I</a:t>
            </a:r>
            <a:r>
              <a:rPr lang="en-US" sz="2700" b="1" dirty="0" smtClean="0"/>
              <a:t>nitiatives </a:t>
            </a:r>
            <a:r>
              <a:rPr lang="en-US" sz="2700" b="1" dirty="0" smtClean="0">
                <a:solidFill>
                  <a:srgbClr val="FF0000"/>
                </a:solidFill>
              </a:rPr>
              <a:t>for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O</a:t>
            </a:r>
            <a:r>
              <a:rPr lang="en-US" sz="2700" b="1" dirty="0" smtClean="0"/>
              <a:t>pen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dirty="0" smtClean="0"/>
              <a:t>cience in </a:t>
            </a:r>
            <a:r>
              <a:rPr lang="en-US" sz="2700" b="1" dirty="0" smtClean="0">
                <a:solidFill>
                  <a:srgbClr val="FF0000"/>
                </a:solidFill>
              </a:rPr>
              <a:t>Europe</a:t>
            </a:r>
            <a:r>
              <a:rPr lang="en-US" sz="2700" b="1" dirty="0" smtClean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754" y="1568614"/>
            <a:ext cx="1534940" cy="1228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7" y="4227865"/>
            <a:ext cx="3553937" cy="199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4353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9978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building block of the European Open Science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-1" y="939978"/>
            <a:ext cx="12191999" cy="48053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i="1" dirty="0"/>
              <a:t>N</a:t>
            </a:r>
            <a:r>
              <a:rPr lang="en-GB" sz="2400" i="1" dirty="0"/>
              <a:t>ational </a:t>
            </a:r>
            <a:r>
              <a:rPr lang="en-GB" sz="2400" b="1" i="1" dirty="0"/>
              <a:t>I</a:t>
            </a:r>
            <a:r>
              <a:rPr lang="en-GB" sz="2400" i="1" dirty="0"/>
              <a:t>nitiatives for </a:t>
            </a:r>
            <a:r>
              <a:rPr lang="en-GB" sz="2400" b="1" i="1" dirty="0"/>
              <a:t>O</a:t>
            </a:r>
            <a:r>
              <a:rPr lang="en-GB" sz="2400" i="1" dirty="0"/>
              <a:t>pen </a:t>
            </a:r>
            <a:r>
              <a:rPr lang="en-GB" sz="2400" b="1" i="1" dirty="0"/>
              <a:t>S</a:t>
            </a:r>
            <a:r>
              <a:rPr lang="en-GB" sz="2400" i="1" dirty="0"/>
              <a:t>cience in Europe – </a:t>
            </a:r>
            <a:r>
              <a:rPr lang="en-GB" sz="2400" b="1" i="1" dirty="0"/>
              <a:t>NI4OS Europe</a:t>
            </a:r>
            <a:r>
              <a:rPr lang="en-GB" sz="2400" i="1" dirty="0"/>
              <a:t>, aims to be a core contributor to the </a:t>
            </a:r>
            <a:r>
              <a:rPr lang="en-GB" sz="2400" i="1" dirty="0">
                <a:hlinkClick r:id="rId5"/>
              </a:rPr>
              <a:t>European Open Science Cloud (EOSC)</a:t>
            </a:r>
            <a:r>
              <a:rPr lang="en-GB" sz="2400" i="1" dirty="0"/>
              <a:t> service portfolio, commit to EOSC governance and ensure inclusiveness on the European level for enabling global Open Science.</a:t>
            </a:r>
            <a:endParaRPr lang="en-US" sz="24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14970" r="24000" b="4920"/>
          <a:stretch/>
        </p:blipFill>
        <p:spPr bwMode="auto">
          <a:xfrm>
            <a:off x="2994773" y="2238147"/>
            <a:ext cx="5215777" cy="388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9803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31025"/>
            <a:ext cx="12192000" cy="5926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8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building blocks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GB" b="1" dirty="0"/>
              <a:t>National Initiatives for Open Science in Europe: Overview and </a:t>
            </a:r>
            <a:r>
              <a:rPr lang="en-GB" b="1" dirty="0" smtClean="0"/>
              <a:t>applications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</a:t>
            </a:r>
            <a:r>
              <a:rPr lang="en-GB" b="1" dirty="0"/>
              <a:t>November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553F04-99CF-4B83-BA96-D97785C73123}"/>
              </a:ext>
            </a:extLst>
          </p:cNvPr>
          <p:cNvSpPr/>
          <p:nvPr/>
        </p:nvSpPr>
        <p:spPr>
          <a:xfrm>
            <a:off x="3171217" y="1741251"/>
            <a:ext cx="5437762" cy="3725694"/>
          </a:xfrm>
          <a:prstGeom prst="ellipse">
            <a:avLst/>
          </a:prstGeom>
          <a:noFill/>
          <a:ln w="76200">
            <a:solidFill>
              <a:srgbClr val="3776B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2108" y="2117714"/>
            <a:ext cx="3726572" cy="11592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Operators of services for research &amp; technology</a:t>
            </a:r>
            <a:endParaRPr lang="el-GR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FC05C2-C62A-4394-8699-E09005A1B6F1}"/>
              </a:ext>
            </a:extLst>
          </p:cNvPr>
          <p:cNvSpPr txBox="1">
            <a:spLocks/>
          </p:cNvSpPr>
          <p:nvPr/>
        </p:nvSpPr>
        <p:spPr>
          <a:xfrm>
            <a:off x="6159040" y="2117716"/>
            <a:ext cx="3947390" cy="1152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Open Science communities &amp; infrastructures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37FF02-3003-4D68-8AC2-72FFCD0A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13" y="4166350"/>
            <a:ext cx="2604974" cy="1954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6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11191</TotalTime>
  <Words>3031</Words>
  <Application>Microsoft Office PowerPoint</Application>
  <PresentationFormat>Widescreen</PresentationFormat>
  <Paragraphs>554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 Unicode MS</vt:lpstr>
      <vt:lpstr>Algerian</vt:lpstr>
      <vt:lpstr>Arial</vt:lpstr>
      <vt:lpstr>Calibri</vt:lpstr>
      <vt:lpstr>Calibri Light</vt:lpstr>
      <vt:lpstr>Helvetica</vt:lpstr>
      <vt:lpstr>Helvetica Light</vt:lpstr>
      <vt:lpstr>inherit</vt:lpstr>
      <vt:lpstr>Segoe UI</vt:lpstr>
      <vt:lpstr>Times New Roman</vt:lpstr>
      <vt:lpstr>Wingdings</vt:lpstr>
      <vt:lpstr>Office Theme</vt:lpstr>
      <vt:lpstr>Elevating (open) science on the European Clouds </vt:lpstr>
      <vt:lpstr>What is the European Open Science Cloud?</vt:lpstr>
      <vt:lpstr>What is the European Open Science Cloud</vt:lpstr>
      <vt:lpstr>A glimpse on the EU policies regarding open science</vt:lpstr>
      <vt:lpstr>Implementation of EOSC through specially designed actions</vt:lpstr>
      <vt:lpstr>INFRAEOSC-05-b-2018-2019 Projects</vt:lpstr>
      <vt:lpstr>NI4OS-Europe Project</vt:lpstr>
      <vt:lpstr>Key building block of the European Open Science Cloud</vt:lpstr>
      <vt:lpstr>Partnership building blocks</vt:lpstr>
      <vt:lpstr>Partnership</vt:lpstr>
      <vt:lpstr>Mission</vt:lpstr>
      <vt:lpstr>Methodology</vt:lpstr>
      <vt:lpstr>Organization</vt:lpstr>
      <vt:lpstr>EOSC national initiatives and policy support</vt:lpstr>
      <vt:lpstr>Open Science survey: Capturing the state of OS in the region</vt:lpstr>
      <vt:lpstr>Open Science survey: Capturing the state of OS in the region</vt:lpstr>
      <vt:lpstr>Familiarity with EOSC and FAIR </vt:lpstr>
      <vt:lpstr>Open Science Policies in Europe - Heatmap</vt:lpstr>
      <vt:lpstr>National OS Cloud initiative models and guidelines</vt:lpstr>
      <vt:lpstr>Service integration and onboarding</vt:lpstr>
      <vt:lpstr>Procedures and policies</vt:lpstr>
      <vt:lpstr>EOSC candidate generic services</vt:lpstr>
      <vt:lpstr>EOSC candidate thematic services: examples</vt:lpstr>
      <vt:lpstr>EOSC candidate repositories: actions (WP5)</vt:lpstr>
      <vt:lpstr>Service Integration levels</vt:lpstr>
      <vt:lpstr>ORDM / FAIR tools and certification schemes</vt:lpstr>
      <vt:lpstr>ORDM / FAIR tools and certification schemes</vt:lpstr>
      <vt:lpstr>User engagement, training and demonstrators</vt:lpstr>
      <vt:lpstr>Support to EOSC service &amp; FAIR uptake in communities</vt:lpstr>
      <vt:lpstr>NI4OS-Europe training</vt:lpstr>
      <vt:lpstr>Involving and supporting scientific communities</vt:lpstr>
      <vt:lpstr>NI4OS-Europe Covid-19 Fast Track Access Channel</vt:lpstr>
      <vt:lpstr>Communication, marketing, sustainability, innovation </vt:lpstr>
      <vt:lpstr>Communication, marketing, sustainability, innovation </vt:lpstr>
      <vt:lpstr>NI4OS-Europe in numbers: Key Performance Indicators</vt:lpstr>
      <vt:lpstr>National Contact Points</vt:lpstr>
      <vt:lpstr>Let us elevate science to the Clouds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Athanasaki</dc:creator>
  <cp:lastModifiedBy>Andreas Athenodorou</cp:lastModifiedBy>
  <cp:revision>816</cp:revision>
  <dcterms:created xsi:type="dcterms:W3CDTF">2019-09-25T09:37:53Z</dcterms:created>
  <dcterms:modified xsi:type="dcterms:W3CDTF">2020-10-29T22:29:29Z</dcterms:modified>
</cp:coreProperties>
</file>