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16.jpg" ContentType="image/jpg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media/image24.jpg" ContentType="image/jpg"/>
  <Override PartName="/ppt/media/image25.jpg" ContentType="image/jpg"/>
  <Override PartName="/ppt/media/image2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91" r:id="rId5"/>
    <p:sldId id="29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8" r:id="rId22"/>
    <p:sldId id="300" r:id="rId23"/>
    <p:sldId id="304" r:id="rId24"/>
    <p:sldId id="305" r:id="rId25"/>
    <p:sldId id="302" r:id="rId26"/>
    <p:sldId id="306" r:id="rId27"/>
    <p:sldId id="301" r:id="rId28"/>
    <p:sldId id="307" r:id="rId29"/>
    <p:sldId id="276" r:id="rId30"/>
    <p:sldId id="27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E13C9-EA81-4AAA-83B6-66CC3F499CA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099D00E-EBDC-422D-A574-F63901A417B3}">
      <dgm:prSet/>
      <dgm:spPr/>
      <dgm:t>
        <a:bodyPr/>
        <a:lstStyle/>
        <a:p>
          <a:r>
            <a:rPr lang="en-US" b="0" i="0"/>
            <a:t>një infrastrukturë të madhe për të mbështetur dhe zhvilluar shkencë të hapur dhe inovacion të hapur në Evropë</a:t>
          </a:r>
          <a:r>
            <a:rPr lang="en-US"/>
            <a:t> </a:t>
          </a:r>
          <a:r>
            <a:rPr lang="en-US" b="0" i="0"/>
            <a:t>dhe më gjerë.</a:t>
          </a:r>
          <a:endParaRPr lang="en-US"/>
        </a:p>
      </dgm:t>
    </dgm:pt>
    <dgm:pt modelId="{60D341BD-5716-48CE-8FCD-23F9A4CE9A9E}" type="parTrans" cxnId="{DBEB38A6-207B-45AE-BBF4-789D25BD65CE}">
      <dgm:prSet/>
      <dgm:spPr/>
      <dgm:t>
        <a:bodyPr/>
        <a:lstStyle/>
        <a:p>
          <a:endParaRPr lang="en-US"/>
        </a:p>
      </dgm:t>
    </dgm:pt>
    <dgm:pt modelId="{D6BCC108-AE44-4BFF-9DEE-E01EE2AE72E9}" type="sibTrans" cxnId="{DBEB38A6-207B-45AE-BBF4-789D25BD65CE}">
      <dgm:prSet/>
      <dgm:spPr/>
      <dgm:t>
        <a:bodyPr/>
        <a:lstStyle/>
        <a:p>
          <a:endParaRPr lang="en-US"/>
        </a:p>
      </dgm:t>
    </dgm:pt>
    <dgm:pt modelId="{A32CBE34-35C7-465B-8ECA-820B1B723A7E}">
      <dgm:prSet/>
      <dgm:spPr/>
      <dgm:t>
        <a:bodyPr/>
        <a:lstStyle/>
        <a:p>
          <a:r>
            <a:rPr lang="en-US"/>
            <a:t>Mjedis virtual i besuar për Evropën ku ruhen, menaxhohen dhe ri-përdoren të dhënat për kërkim, inovacion, dhe qëllime arsimore.</a:t>
          </a:r>
        </a:p>
      </dgm:t>
    </dgm:pt>
    <dgm:pt modelId="{471AC259-546A-4455-8783-83441A8203BF}" type="parTrans" cxnId="{F7605565-0784-47AE-8F02-AF25D5161985}">
      <dgm:prSet/>
      <dgm:spPr/>
      <dgm:t>
        <a:bodyPr/>
        <a:lstStyle/>
        <a:p>
          <a:endParaRPr lang="en-US"/>
        </a:p>
      </dgm:t>
    </dgm:pt>
    <dgm:pt modelId="{E93F652D-0239-483B-B4D0-DFE695A2B00D}" type="sibTrans" cxnId="{F7605565-0784-47AE-8F02-AF25D5161985}">
      <dgm:prSet/>
      <dgm:spPr/>
      <dgm:t>
        <a:bodyPr/>
        <a:lstStyle/>
        <a:p>
          <a:endParaRPr lang="en-US"/>
        </a:p>
      </dgm:t>
    </dgm:pt>
    <dgm:pt modelId="{B5612352-DD6B-41DE-9F18-3A23909A52F1}">
      <dgm:prSet/>
      <dgm:spPr/>
      <dgm:t>
        <a:bodyPr/>
        <a:lstStyle/>
        <a:p>
          <a:r>
            <a:rPr lang="en-US"/>
            <a:t>EOSC – është një pikë hyrëse për të gjetur, hyrë dhe përdorur shërbime nga infrastruktura të shumta</a:t>
          </a:r>
        </a:p>
      </dgm:t>
    </dgm:pt>
    <dgm:pt modelId="{CE3464DE-B57D-4950-834A-6534B5A001ED}" type="parTrans" cxnId="{B1C58AC4-BFD4-4512-8058-B391EA058A5D}">
      <dgm:prSet/>
      <dgm:spPr/>
      <dgm:t>
        <a:bodyPr/>
        <a:lstStyle/>
        <a:p>
          <a:endParaRPr lang="en-US"/>
        </a:p>
      </dgm:t>
    </dgm:pt>
    <dgm:pt modelId="{F6752C7F-AD09-457F-A159-A882B9B93C4B}" type="sibTrans" cxnId="{B1C58AC4-BFD4-4512-8058-B391EA058A5D}">
      <dgm:prSet/>
      <dgm:spPr/>
      <dgm:t>
        <a:bodyPr/>
        <a:lstStyle/>
        <a:p>
          <a:endParaRPr lang="en-US"/>
        </a:p>
      </dgm:t>
    </dgm:pt>
    <dgm:pt modelId="{0921CE1D-C42E-4CC5-BEBC-EE4BC82288FC}" type="pres">
      <dgm:prSet presAssocID="{9FCE13C9-EA81-4AAA-83B6-66CC3F499CA1}" presName="linear" presStyleCnt="0">
        <dgm:presLayoutVars>
          <dgm:animLvl val="lvl"/>
          <dgm:resizeHandles val="exact"/>
        </dgm:presLayoutVars>
      </dgm:prSet>
      <dgm:spPr/>
    </dgm:pt>
    <dgm:pt modelId="{687198B6-4D54-49D5-AAA4-0D71252CAFA1}" type="pres">
      <dgm:prSet presAssocID="{2099D00E-EBDC-422D-A574-F63901A417B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745DAF-1102-4D1D-9D2E-D6E21E74EE75}" type="pres">
      <dgm:prSet presAssocID="{D6BCC108-AE44-4BFF-9DEE-E01EE2AE72E9}" presName="spacer" presStyleCnt="0"/>
      <dgm:spPr/>
    </dgm:pt>
    <dgm:pt modelId="{C2CF8D90-2595-427C-8C84-E4BC6FF4E876}" type="pres">
      <dgm:prSet presAssocID="{A32CBE34-35C7-465B-8ECA-820B1B723A7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4BAA511-26DA-481D-BCA7-48E6AB56FC09}" type="pres">
      <dgm:prSet presAssocID="{E93F652D-0239-483B-B4D0-DFE695A2B00D}" presName="spacer" presStyleCnt="0"/>
      <dgm:spPr/>
    </dgm:pt>
    <dgm:pt modelId="{9F99B4DB-38AA-4E02-8D53-06648E44AC0C}" type="pres">
      <dgm:prSet presAssocID="{B5612352-DD6B-41DE-9F18-3A23909A52F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0772C1F-F630-4F50-AD06-1BDCAAAF4B61}" type="presOf" srcId="{A32CBE34-35C7-465B-8ECA-820B1B723A7E}" destId="{C2CF8D90-2595-427C-8C84-E4BC6FF4E876}" srcOrd="0" destOrd="0" presId="urn:microsoft.com/office/officeart/2005/8/layout/vList2"/>
    <dgm:cxn modelId="{C3E7395D-866F-4C42-A94C-031C822CBFB9}" type="presOf" srcId="{9FCE13C9-EA81-4AAA-83B6-66CC3F499CA1}" destId="{0921CE1D-C42E-4CC5-BEBC-EE4BC82288FC}" srcOrd="0" destOrd="0" presId="urn:microsoft.com/office/officeart/2005/8/layout/vList2"/>
    <dgm:cxn modelId="{41206D44-B561-4065-8316-7CDCA7E2A8CD}" type="presOf" srcId="{B5612352-DD6B-41DE-9F18-3A23909A52F1}" destId="{9F99B4DB-38AA-4E02-8D53-06648E44AC0C}" srcOrd="0" destOrd="0" presId="urn:microsoft.com/office/officeart/2005/8/layout/vList2"/>
    <dgm:cxn modelId="{F7605565-0784-47AE-8F02-AF25D5161985}" srcId="{9FCE13C9-EA81-4AAA-83B6-66CC3F499CA1}" destId="{A32CBE34-35C7-465B-8ECA-820B1B723A7E}" srcOrd="1" destOrd="0" parTransId="{471AC259-546A-4455-8783-83441A8203BF}" sibTransId="{E93F652D-0239-483B-B4D0-DFE695A2B00D}"/>
    <dgm:cxn modelId="{DBEB38A6-207B-45AE-BBF4-789D25BD65CE}" srcId="{9FCE13C9-EA81-4AAA-83B6-66CC3F499CA1}" destId="{2099D00E-EBDC-422D-A574-F63901A417B3}" srcOrd="0" destOrd="0" parTransId="{60D341BD-5716-48CE-8FCD-23F9A4CE9A9E}" sibTransId="{D6BCC108-AE44-4BFF-9DEE-E01EE2AE72E9}"/>
    <dgm:cxn modelId="{B1C58AC4-BFD4-4512-8058-B391EA058A5D}" srcId="{9FCE13C9-EA81-4AAA-83B6-66CC3F499CA1}" destId="{B5612352-DD6B-41DE-9F18-3A23909A52F1}" srcOrd="2" destOrd="0" parTransId="{CE3464DE-B57D-4950-834A-6534B5A001ED}" sibTransId="{F6752C7F-AD09-457F-A159-A882B9B93C4B}"/>
    <dgm:cxn modelId="{E02A88F1-0AEA-46E0-BC0E-9808A99C2969}" type="presOf" srcId="{2099D00E-EBDC-422D-A574-F63901A417B3}" destId="{687198B6-4D54-49D5-AAA4-0D71252CAFA1}" srcOrd="0" destOrd="0" presId="urn:microsoft.com/office/officeart/2005/8/layout/vList2"/>
    <dgm:cxn modelId="{34CED201-A936-46E8-A60A-DE558C3462FC}" type="presParOf" srcId="{0921CE1D-C42E-4CC5-BEBC-EE4BC82288FC}" destId="{687198B6-4D54-49D5-AAA4-0D71252CAFA1}" srcOrd="0" destOrd="0" presId="urn:microsoft.com/office/officeart/2005/8/layout/vList2"/>
    <dgm:cxn modelId="{00BC1CA7-F621-47C8-B882-0329DE0DE6E5}" type="presParOf" srcId="{0921CE1D-C42E-4CC5-BEBC-EE4BC82288FC}" destId="{8F745DAF-1102-4D1D-9D2E-D6E21E74EE75}" srcOrd="1" destOrd="0" presId="urn:microsoft.com/office/officeart/2005/8/layout/vList2"/>
    <dgm:cxn modelId="{5740DD71-68BF-4CDB-BE78-FC5F2F9F3D89}" type="presParOf" srcId="{0921CE1D-C42E-4CC5-BEBC-EE4BC82288FC}" destId="{C2CF8D90-2595-427C-8C84-E4BC6FF4E876}" srcOrd="2" destOrd="0" presId="urn:microsoft.com/office/officeart/2005/8/layout/vList2"/>
    <dgm:cxn modelId="{73C6093D-84B3-4EA6-ADE6-828DB0D6EB70}" type="presParOf" srcId="{0921CE1D-C42E-4CC5-BEBC-EE4BC82288FC}" destId="{D4BAA511-26DA-481D-BCA7-48E6AB56FC09}" srcOrd="3" destOrd="0" presId="urn:microsoft.com/office/officeart/2005/8/layout/vList2"/>
    <dgm:cxn modelId="{99C7BB2A-A143-484C-B652-C9EF348C0D48}" type="presParOf" srcId="{0921CE1D-C42E-4CC5-BEBC-EE4BC82288FC}" destId="{9F99B4DB-38AA-4E02-8D53-06648E44AC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F4528C-F980-4815-B542-072EF4487D4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956B8B4-918D-440D-9599-8E876761F714}">
      <dgm:prSet/>
      <dgm:spPr/>
      <dgm:t>
        <a:bodyPr/>
        <a:lstStyle/>
        <a:p>
          <a:r>
            <a:rPr lang="en-US"/>
            <a:t>Metadatave u caktohet një identifikues global unik e i vazhdueshëm (PID)</a:t>
          </a:r>
        </a:p>
      </dgm:t>
    </dgm:pt>
    <dgm:pt modelId="{CF4E46D3-6728-4771-B9EF-EB0822C17559}" type="parTrans" cxnId="{F9C32EE3-CFDF-4113-A29F-32A110899B9D}">
      <dgm:prSet/>
      <dgm:spPr/>
      <dgm:t>
        <a:bodyPr/>
        <a:lstStyle/>
        <a:p>
          <a:endParaRPr lang="en-US"/>
        </a:p>
      </dgm:t>
    </dgm:pt>
    <dgm:pt modelId="{1EFC79EA-40E7-498B-A5FE-B842EC294141}" type="sibTrans" cxnId="{F9C32EE3-CFDF-4113-A29F-32A110899B9D}">
      <dgm:prSet/>
      <dgm:spPr/>
      <dgm:t>
        <a:bodyPr/>
        <a:lstStyle/>
        <a:p>
          <a:endParaRPr lang="en-US"/>
        </a:p>
      </dgm:t>
    </dgm:pt>
    <dgm:pt modelId="{8AA56E0D-7082-4B1D-A673-90CA07FDEF02}">
      <dgm:prSet/>
      <dgm:spPr/>
      <dgm:t>
        <a:bodyPr/>
        <a:lstStyle/>
        <a:p>
          <a:r>
            <a:rPr lang="en-US"/>
            <a:t>Të dhënat përshkruhen me metadata të pasura</a:t>
          </a:r>
        </a:p>
      </dgm:t>
    </dgm:pt>
    <dgm:pt modelId="{3DD9225E-28CB-4E10-A0F7-772D3AA5C234}" type="parTrans" cxnId="{07AA97EB-2BE1-49A3-845E-D9D3C559C9F8}">
      <dgm:prSet/>
      <dgm:spPr/>
      <dgm:t>
        <a:bodyPr/>
        <a:lstStyle/>
        <a:p>
          <a:endParaRPr lang="en-US"/>
        </a:p>
      </dgm:t>
    </dgm:pt>
    <dgm:pt modelId="{E00D0752-3E16-4762-970A-D60479F4BA28}" type="sibTrans" cxnId="{07AA97EB-2BE1-49A3-845E-D9D3C559C9F8}">
      <dgm:prSet/>
      <dgm:spPr/>
      <dgm:t>
        <a:bodyPr/>
        <a:lstStyle/>
        <a:p>
          <a:endParaRPr lang="en-US"/>
        </a:p>
      </dgm:t>
    </dgm:pt>
    <dgm:pt modelId="{07124CBC-9F2A-4578-B8A1-E0E8683328BD}">
      <dgm:prSet/>
      <dgm:spPr/>
      <dgm:t>
        <a:bodyPr/>
        <a:lstStyle/>
        <a:p>
          <a:r>
            <a:rPr lang="en-US"/>
            <a:t>Metadatat qartë dhe dukshëm përfshijnë identifikuesin e të dhënave që përshkruajnë</a:t>
          </a:r>
        </a:p>
      </dgm:t>
    </dgm:pt>
    <dgm:pt modelId="{CEE5FA3F-7B7E-41D3-AECD-88FD97804672}" type="parTrans" cxnId="{089A4375-DFA7-4EB1-86D7-63B38230D519}">
      <dgm:prSet/>
      <dgm:spPr/>
      <dgm:t>
        <a:bodyPr/>
        <a:lstStyle/>
        <a:p>
          <a:endParaRPr lang="en-US"/>
        </a:p>
      </dgm:t>
    </dgm:pt>
    <dgm:pt modelId="{A60038A0-8676-4063-998B-155C6469770F}" type="sibTrans" cxnId="{089A4375-DFA7-4EB1-86D7-63B38230D519}">
      <dgm:prSet/>
      <dgm:spPr/>
      <dgm:t>
        <a:bodyPr/>
        <a:lstStyle/>
        <a:p>
          <a:endParaRPr lang="en-US"/>
        </a:p>
      </dgm:t>
    </dgm:pt>
    <dgm:pt modelId="{4B47BE71-1DCB-44E4-939C-219E608EDA31}">
      <dgm:prSet/>
      <dgm:spPr/>
      <dgm:t>
        <a:bodyPr/>
        <a:lstStyle/>
        <a:p>
          <a:r>
            <a:rPr lang="en-US"/>
            <a:t>Metadata regjistrohen ose indeksohen në një burim të kërkueshëm</a:t>
          </a:r>
        </a:p>
      </dgm:t>
    </dgm:pt>
    <dgm:pt modelId="{B0508FEB-1B94-4840-A5C4-1E69FE3CF916}" type="parTrans" cxnId="{D4FB90E1-DEE6-4307-92DE-E7FEB0696033}">
      <dgm:prSet/>
      <dgm:spPr/>
      <dgm:t>
        <a:bodyPr/>
        <a:lstStyle/>
        <a:p>
          <a:endParaRPr lang="en-US"/>
        </a:p>
      </dgm:t>
    </dgm:pt>
    <dgm:pt modelId="{89CEE434-B28B-4EAA-B028-102B25C4C9A0}" type="sibTrans" cxnId="{D4FB90E1-DEE6-4307-92DE-E7FEB0696033}">
      <dgm:prSet/>
      <dgm:spPr/>
      <dgm:t>
        <a:bodyPr/>
        <a:lstStyle/>
        <a:p>
          <a:endParaRPr lang="en-US"/>
        </a:p>
      </dgm:t>
    </dgm:pt>
    <dgm:pt modelId="{9DCDC0A2-F9E9-496E-AB4A-F8F50683799F}" type="pres">
      <dgm:prSet presAssocID="{44F4528C-F980-4815-B542-072EF4487D42}" presName="diagram" presStyleCnt="0">
        <dgm:presLayoutVars>
          <dgm:dir/>
          <dgm:resizeHandles val="exact"/>
        </dgm:presLayoutVars>
      </dgm:prSet>
      <dgm:spPr/>
    </dgm:pt>
    <dgm:pt modelId="{2D3C8E6E-5E81-4568-878C-752E34CAB8DB}" type="pres">
      <dgm:prSet presAssocID="{1956B8B4-918D-440D-9599-8E876761F714}" presName="node" presStyleLbl="node1" presStyleIdx="0" presStyleCnt="4">
        <dgm:presLayoutVars>
          <dgm:bulletEnabled val="1"/>
        </dgm:presLayoutVars>
      </dgm:prSet>
      <dgm:spPr/>
    </dgm:pt>
    <dgm:pt modelId="{FE0997A5-3E24-433C-90BD-93BD3821F3F3}" type="pres">
      <dgm:prSet presAssocID="{1EFC79EA-40E7-498B-A5FE-B842EC294141}" presName="sibTrans" presStyleCnt="0"/>
      <dgm:spPr/>
    </dgm:pt>
    <dgm:pt modelId="{638BA60E-37F6-4E59-8C0B-0B2374CB0E67}" type="pres">
      <dgm:prSet presAssocID="{8AA56E0D-7082-4B1D-A673-90CA07FDEF02}" presName="node" presStyleLbl="node1" presStyleIdx="1" presStyleCnt="4">
        <dgm:presLayoutVars>
          <dgm:bulletEnabled val="1"/>
        </dgm:presLayoutVars>
      </dgm:prSet>
      <dgm:spPr/>
    </dgm:pt>
    <dgm:pt modelId="{07489982-6EC5-4468-96B9-95666D94BB3A}" type="pres">
      <dgm:prSet presAssocID="{E00D0752-3E16-4762-970A-D60479F4BA28}" presName="sibTrans" presStyleCnt="0"/>
      <dgm:spPr/>
    </dgm:pt>
    <dgm:pt modelId="{033F72EE-2ED9-4226-88E9-922C673742FB}" type="pres">
      <dgm:prSet presAssocID="{07124CBC-9F2A-4578-B8A1-E0E8683328BD}" presName="node" presStyleLbl="node1" presStyleIdx="2" presStyleCnt="4">
        <dgm:presLayoutVars>
          <dgm:bulletEnabled val="1"/>
        </dgm:presLayoutVars>
      </dgm:prSet>
      <dgm:spPr/>
    </dgm:pt>
    <dgm:pt modelId="{9148759C-D392-4041-A0C0-618B7939CED1}" type="pres">
      <dgm:prSet presAssocID="{A60038A0-8676-4063-998B-155C6469770F}" presName="sibTrans" presStyleCnt="0"/>
      <dgm:spPr/>
    </dgm:pt>
    <dgm:pt modelId="{A0BD83BD-7B15-4D7E-A495-A5C80D3118EF}" type="pres">
      <dgm:prSet presAssocID="{4B47BE71-1DCB-44E4-939C-219E608EDA31}" presName="node" presStyleLbl="node1" presStyleIdx="3" presStyleCnt="4">
        <dgm:presLayoutVars>
          <dgm:bulletEnabled val="1"/>
        </dgm:presLayoutVars>
      </dgm:prSet>
      <dgm:spPr/>
    </dgm:pt>
  </dgm:ptLst>
  <dgm:cxnLst>
    <dgm:cxn modelId="{6DF66F0D-4714-48E4-B5CD-B81B88D12BE8}" type="presOf" srcId="{07124CBC-9F2A-4578-B8A1-E0E8683328BD}" destId="{033F72EE-2ED9-4226-88E9-922C673742FB}" srcOrd="0" destOrd="0" presId="urn:microsoft.com/office/officeart/2005/8/layout/default"/>
    <dgm:cxn modelId="{03E6540E-D779-4612-8E36-41469B6F2EF7}" type="presOf" srcId="{44F4528C-F980-4815-B542-072EF4487D42}" destId="{9DCDC0A2-F9E9-496E-AB4A-F8F50683799F}" srcOrd="0" destOrd="0" presId="urn:microsoft.com/office/officeart/2005/8/layout/default"/>
    <dgm:cxn modelId="{FDE6021E-46FA-44A5-872E-DAE6B88CC1DA}" type="presOf" srcId="{8AA56E0D-7082-4B1D-A673-90CA07FDEF02}" destId="{638BA60E-37F6-4E59-8C0B-0B2374CB0E67}" srcOrd="0" destOrd="0" presId="urn:microsoft.com/office/officeart/2005/8/layout/default"/>
    <dgm:cxn modelId="{089A4375-DFA7-4EB1-86D7-63B38230D519}" srcId="{44F4528C-F980-4815-B542-072EF4487D42}" destId="{07124CBC-9F2A-4578-B8A1-E0E8683328BD}" srcOrd="2" destOrd="0" parTransId="{CEE5FA3F-7B7E-41D3-AECD-88FD97804672}" sibTransId="{A60038A0-8676-4063-998B-155C6469770F}"/>
    <dgm:cxn modelId="{84328881-D773-4903-81EE-E71DAB5AAD46}" type="presOf" srcId="{1956B8B4-918D-440D-9599-8E876761F714}" destId="{2D3C8E6E-5E81-4568-878C-752E34CAB8DB}" srcOrd="0" destOrd="0" presId="urn:microsoft.com/office/officeart/2005/8/layout/default"/>
    <dgm:cxn modelId="{D4FB90E1-DEE6-4307-92DE-E7FEB0696033}" srcId="{44F4528C-F980-4815-B542-072EF4487D42}" destId="{4B47BE71-1DCB-44E4-939C-219E608EDA31}" srcOrd="3" destOrd="0" parTransId="{B0508FEB-1B94-4840-A5C4-1E69FE3CF916}" sibTransId="{89CEE434-B28B-4EAA-B028-102B25C4C9A0}"/>
    <dgm:cxn modelId="{F9C32EE3-CFDF-4113-A29F-32A110899B9D}" srcId="{44F4528C-F980-4815-B542-072EF4487D42}" destId="{1956B8B4-918D-440D-9599-8E876761F714}" srcOrd="0" destOrd="0" parTransId="{CF4E46D3-6728-4771-B9EF-EB0822C17559}" sibTransId="{1EFC79EA-40E7-498B-A5FE-B842EC294141}"/>
    <dgm:cxn modelId="{C22189E3-987B-4BA8-AEE2-E0F1BF2136BF}" type="presOf" srcId="{4B47BE71-1DCB-44E4-939C-219E608EDA31}" destId="{A0BD83BD-7B15-4D7E-A495-A5C80D3118EF}" srcOrd="0" destOrd="0" presId="urn:microsoft.com/office/officeart/2005/8/layout/default"/>
    <dgm:cxn modelId="{07AA97EB-2BE1-49A3-845E-D9D3C559C9F8}" srcId="{44F4528C-F980-4815-B542-072EF4487D42}" destId="{8AA56E0D-7082-4B1D-A673-90CA07FDEF02}" srcOrd="1" destOrd="0" parTransId="{3DD9225E-28CB-4E10-A0F7-772D3AA5C234}" sibTransId="{E00D0752-3E16-4762-970A-D60479F4BA28}"/>
    <dgm:cxn modelId="{D29C8CCD-BA97-4D66-955A-E7B6ED4319DC}" type="presParOf" srcId="{9DCDC0A2-F9E9-496E-AB4A-F8F50683799F}" destId="{2D3C8E6E-5E81-4568-878C-752E34CAB8DB}" srcOrd="0" destOrd="0" presId="urn:microsoft.com/office/officeart/2005/8/layout/default"/>
    <dgm:cxn modelId="{48A6C016-C9FF-422D-B68B-14F6FD35C6E9}" type="presParOf" srcId="{9DCDC0A2-F9E9-496E-AB4A-F8F50683799F}" destId="{FE0997A5-3E24-433C-90BD-93BD3821F3F3}" srcOrd="1" destOrd="0" presId="urn:microsoft.com/office/officeart/2005/8/layout/default"/>
    <dgm:cxn modelId="{23204F5D-4028-41E9-99DE-BBC1EFDB452A}" type="presParOf" srcId="{9DCDC0A2-F9E9-496E-AB4A-F8F50683799F}" destId="{638BA60E-37F6-4E59-8C0B-0B2374CB0E67}" srcOrd="2" destOrd="0" presId="urn:microsoft.com/office/officeart/2005/8/layout/default"/>
    <dgm:cxn modelId="{E24CAF76-EDED-414E-B536-42ADCF3705F8}" type="presParOf" srcId="{9DCDC0A2-F9E9-496E-AB4A-F8F50683799F}" destId="{07489982-6EC5-4468-96B9-95666D94BB3A}" srcOrd="3" destOrd="0" presId="urn:microsoft.com/office/officeart/2005/8/layout/default"/>
    <dgm:cxn modelId="{F3FACEE2-8970-4744-B9A3-8CFC30F13844}" type="presParOf" srcId="{9DCDC0A2-F9E9-496E-AB4A-F8F50683799F}" destId="{033F72EE-2ED9-4226-88E9-922C673742FB}" srcOrd="4" destOrd="0" presId="urn:microsoft.com/office/officeart/2005/8/layout/default"/>
    <dgm:cxn modelId="{96B85554-8192-47EE-AD7E-B7E9387334AE}" type="presParOf" srcId="{9DCDC0A2-F9E9-496E-AB4A-F8F50683799F}" destId="{9148759C-D392-4041-A0C0-618B7939CED1}" srcOrd="5" destOrd="0" presId="urn:microsoft.com/office/officeart/2005/8/layout/default"/>
    <dgm:cxn modelId="{36515D71-856D-4D37-A04A-30AE7234C9D5}" type="presParOf" srcId="{9DCDC0A2-F9E9-496E-AB4A-F8F50683799F}" destId="{A0BD83BD-7B15-4D7E-A495-A5C80D3118E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F30C07-BFF0-43CF-9943-79563CB9439B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941A675-1BB7-405C-8CF7-66A808528D7D}">
      <dgm:prSet/>
      <dgm:spPr/>
      <dgm:t>
        <a:bodyPr/>
        <a:lstStyle/>
        <a:p>
          <a:r>
            <a:rPr lang="en-US"/>
            <a:t>Metadatat janë të gjetshme nga identifikuesi i tyre me një protokoll të standardizuar të komunikimit</a:t>
          </a:r>
        </a:p>
      </dgm:t>
    </dgm:pt>
    <dgm:pt modelId="{C401846D-C12B-4F59-B50C-A5854FC4A06A}" type="parTrans" cxnId="{06DB81D4-2A2E-49DC-8413-02D41CDD4961}">
      <dgm:prSet/>
      <dgm:spPr/>
      <dgm:t>
        <a:bodyPr/>
        <a:lstStyle/>
        <a:p>
          <a:endParaRPr lang="en-US"/>
        </a:p>
      </dgm:t>
    </dgm:pt>
    <dgm:pt modelId="{B2D4CEB6-079A-4A03-A61B-08386D25BFEB}" type="sibTrans" cxnId="{06DB81D4-2A2E-49DC-8413-02D41CDD4961}">
      <dgm:prSet/>
      <dgm:spPr/>
      <dgm:t>
        <a:bodyPr/>
        <a:lstStyle/>
        <a:p>
          <a:endParaRPr lang="en-US"/>
        </a:p>
      </dgm:t>
    </dgm:pt>
    <dgm:pt modelId="{1C8CD1A2-8941-4DC5-8588-D6EE7CF973AF}">
      <dgm:prSet/>
      <dgm:spPr/>
      <dgm:t>
        <a:bodyPr/>
        <a:lstStyle/>
        <a:p>
          <a:r>
            <a:rPr lang="en-US"/>
            <a:t>Protokolli është i hapur, falas dhe universalisht i zbatueshëm</a:t>
          </a:r>
        </a:p>
      </dgm:t>
    </dgm:pt>
    <dgm:pt modelId="{082438FE-8768-4135-AD60-49D770E29B6D}" type="parTrans" cxnId="{4F0830DC-1BE8-4719-B41B-246296661CF2}">
      <dgm:prSet/>
      <dgm:spPr/>
      <dgm:t>
        <a:bodyPr/>
        <a:lstStyle/>
        <a:p>
          <a:endParaRPr lang="en-US"/>
        </a:p>
      </dgm:t>
    </dgm:pt>
    <dgm:pt modelId="{52A075B8-7A78-4E4F-B707-E088D2DD22FF}" type="sibTrans" cxnId="{4F0830DC-1BE8-4719-B41B-246296661CF2}">
      <dgm:prSet/>
      <dgm:spPr/>
      <dgm:t>
        <a:bodyPr/>
        <a:lstStyle/>
        <a:p>
          <a:endParaRPr lang="en-US"/>
        </a:p>
      </dgm:t>
    </dgm:pt>
    <dgm:pt modelId="{D2D009F0-50CF-4282-B00B-B8C43D1CBD4F}">
      <dgm:prSet/>
      <dgm:spPr/>
      <dgm:t>
        <a:bodyPr/>
        <a:lstStyle/>
        <a:p>
          <a:r>
            <a:rPr lang="en-US"/>
            <a:t>Protokolli lejon një procedurë autenticiteti dhe autorizimi, aty kuështë e nevojshme</a:t>
          </a:r>
        </a:p>
      </dgm:t>
    </dgm:pt>
    <dgm:pt modelId="{DB3BD9AE-C888-4034-9278-7FAD5FDECA45}" type="parTrans" cxnId="{5BEBED47-6026-4FF8-B007-CE5EC9F86119}">
      <dgm:prSet/>
      <dgm:spPr/>
      <dgm:t>
        <a:bodyPr/>
        <a:lstStyle/>
        <a:p>
          <a:endParaRPr lang="en-US"/>
        </a:p>
      </dgm:t>
    </dgm:pt>
    <dgm:pt modelId="{8A7BFB63-7913-454C-AF3E-D9004E62D9C6}" type="sibTrans" cxnId="{5BEBED47-6026-4FF8-B007-CE5EC9F86119}">
      <dgm:prSet/>
      <dgm:spPr/>
      <dgm:t>
        <a:bodyPr/>
        <a:lstStyle/>
        <a:p>
          <a:endParaRPr lang="en-US"/>
        </a:p>
      </dgm:t>
    </dgm:pt>
    <dgm:pt modelId="{C30BAAFB-7181-4676-8B00-C34FCFD71BCB}">
      <dgm:prSet/>
      <dgm:spPr/>
      <dgm:t>
        <a:bodyPr/>
        <a:lstStyle/>
        <a:p>
          <a:r>
            <a:rPr lang="en-US"/>
            <a:t>Metadatat janë të aksesueshme, edhe kur të dhënat nuk janë më nëdispozicion</a:t>
          </a:r>
        </a:p>
      </dgm:t>
    </dgm:pt>
    <dgm:pt modelId="{95C0CDEB-9D65-44A9-95C4-7434B9943748}" type="parTrans" cxnId="{5BD53E01-D08E-481C-8F31-15D8878794E7}">
      <dgm:prSet/>
      <dgm:spPr/>
      <dgm:t>
        <a:bodyPr/>
        <a:lstStyle/>
        <a:p>
          <a:endParaRPr lang="en-US"/>
        </a:p>
      </dgm:t>
    </dgm:pt>
    <dgm:pt modelId="{D971331F-2AD8-4298-BBFC-D5D3CE8D7B54}" type="sibTrans" cxnId="{5BD53E01-D08E-481C-8F31-15D8878794E7}">
      <dgm:prSet/>
      <dgm:spPr/>
      <dgm:t>
        <a:bodyPr/>
        <a:lstStyle/>
        <a:p>
          <a:endParaRPr lang="en-US"/>
        </a:p>
      </dgm:t>
    </dgm:pt>
    <dgm:pt modelId="{60EFB25D-F595-4D1D-A110-263388DE5320}" type="pres">
      <dgm:prSet presAssocID="{7CF30C07-BFF0-43CF-9943-79563CB9439B}" presName="matrix" presStyleCnt="0">
        <dgm:presLayoutVars>
          <dgm:chMax val="1"/>
          <dgm:dir/>
          <dgm:resizeHandles val="exact"/>
        </dgm:presLayoutVars>
      </dgm:prSet>
      <dgm:spPr/>
    </dgm:pt>
    <dgm:pt modelId="{6633B403-E744-4E07-ACA8-4A270017A20A}" type="pres">
      <dgm:prSet presAssocID="{7CF30C07-BFF0-43CF-9943-79563CB9439B}" presName="axisShape" presStyleLbl="bgShp" presStyleIdx="0" presStyleCnt="1"/>
      <dgm:spPr/>
    </dgm:pt>
    <dgm:pt modelId="{C3167046-101B-46E5-85EC-E929C760661E}" type="pres">
      <dgm:prSet presAssocID="{7CF30C07-BFF0-43CF-9943-79563CB9439B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19F933F-3176-49A6-A238-DD052F617D6E}" type="pres">
      <dgm:prSet presAssocID="{7CF30C07-BFF0-43CF-9943-79563CB9439B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04AFA40-DF74-45DC-B520-51218B0BF71C}" type="pres">
      <dgm:prSet presAssocID="{7CF30C07-BFF0-43CF-9943-79563CB9439B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229E86D-108C-4094-A38B-5D2B6605F569}" type="pres">
      <dgm:prSet presAssocID="{7CF30C07-BFF0-43CF-9943-79563CB9439B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BD53E01-D08E-481C-8F31-15D8878794E7}" srcId="{7CF30C07-BFF0-43CF-9943-79563CB9439B}" destId="{C30BAAFB-7181-4676-8B00-C34FCFD71BCB}" srcOrd="3" destOrd="0" parTransId="{95C0CDEB-9D65-44A9-95C4-7434B9943748}" sibTransId="{D971331F-2AD8-4298-BBFC-D5D3CE8D7B54}"/>
    <dgm:cxn modelId="{FDF50566-A129-4441-8298-4A425FCE036F}" type="presOf" srcId="{1C8CD1A2-8941-4DC5-8588-D6EE7CF973AF}" destId="{119F933F-3176-49A6-A238-DD052F617D6E}" srcOrd="0" destOrd="0" presId="urn:microsoft.com/office/officeart/2005/8/layout/matrix2"/>
    <dgm:cxn modelId="{1FBB0846-5991-4DA3-BCE5-C0A398902AE5}" type="presOf" srcId="{C30BAAFB-7181-4676-8B00-C34FCFD71BCB}" destId="{0229E86D-108C-4094-A38B-5D2B6605F569}" srcOrd="0" destOrd="0" presId="urn:microsoft.com/office/officeart/2005/8/layout/matrix2"/>
    <dgm:cxn modelId="{1831C966-5D38-4434-91CE-2258E63D8CF7}" type="presOf" srcId="{E941A675-1BB7-405C-8CF7-66A808528D7D}" destId="{C3167046-101B-46E5-85EC-E929C760661E}" srcOrd="0" destOrd="0" presId="urn:microsoft.com/office/officeart/2005/8/layout/matrix2"/>
    <dgm:cxn modelId="{5BEBED47-6026-4FF8-B007-CE5EC9F86119}" srcId="{7CF30C07-BFF0-43CF-9943-79563CB9439B}" destId="{D2D009F0-50CF-4282-B00B-B8C43D1CBD4F}" srcOrd="2" destOrd="0" parTransId="{DB3BD9AE-C888-4034-9278-7FAD5FDECA45}" sibTransId="{8A7BFB63-7913-454C-AF3E-D9004E62D9C6}"/>
    <dgm:cxn modelId="{C9C19CA8-0880-4684-8808-626D1D986F71}" type="presOf" srcId="{D2D009F0-50CF-4282-B00B-B8C43D1CBD4F}" destId="{A04AFA40-DF74-45DC-B520-51218B0BF71C}" srcOrd="0" destOrd="0" presId="urn:microsoft.com/office/officeart/2005/8/layout/matrix2"/>
    <dgm:cxn modelId="{06DB81D4-2A2E-49DC-8413-02D41CDD4961}" srcId="{7CF30C07-BFF0-43CF-9943-79563CB9439B}" destId="{E941A675-1BB7-405C-8CF7-66A808528D7D}" srcOrd="0" destOrd="0" parTransId="{C401846D-C12B-4F59-B50C-A5854FC4A06A}" sibTransId="{B2D4CEB6-079A-4A03-A61B-08386D25BFEB}"/>
    <dgm:cxn modelId="{4F0830DC-1BE8-4719-B41B-246296661CF2}" srcId="{7CF30C07-BFF0-43CF-9943-79563CB9439B}" destId="{1C8CD1A2-8941-4DC5-8588-D6EE7CF973AF}" srcOrd="1" destOrd="0" parTransId="{082438FE-8768-4135-AD60-49D770E29B6D}" sibTransId="{52A075B8-7A78-4E4F-B707-E088D2DD22FF}"/>
    <dgm:cxn modelId="{57ECA0F1-BC37-414B-803F-10730F89B504}" type="presOf" srcId="{7CF30C07-BFF0-43CF-9943-79563CB9439B}" destId="{60EFB25D-F595-4D1D-A110-263388DE5320}" srcOrd="0" destOrd="0" presId="urn:microsoft.com/office/officeart/2005/8/layout/matrix2"/>
    <dgm:cxn modelId="{9415AFC1-800B-4F85-AFE0-4FE0E6152D99}" type="presParOf" srcId="{60EFB25D-F595-4D1D-A110-263388DE5320}" destId="{6633B403-E744-4E07-ACA8-4A270017A20A}" srcOrd="0" destOrd="0" presId="urn:microsoft.com/office/officeart/2005/8/layout/matrix2"/>
    <dgm:cxn modelId="{CC4F9611-0FD7-463E-96CF-68E7452E669F}" type="presParOf" srcId="{60EFB25D-F595-4D1D-A110-263388DE5320}" destId="{C3167046-101B-46E5-85EC-E929C760661E}" srcOrd="1" destOrd="0" presId="urn:microsoft.com/office/officeart/2005/8/layout/matrix2"/>
    <dgm:cxn modelId="{DEFD6799-A42B-48ED-AC29-4DC6D4F4D46D}" type="presParOf" srcId="{60EFB25D-F595-4D1D-A110-263388DE5320}" destId="{119F933F-3176-49A6-A238-DD052F617D6E}" srcOrd="2" destOrd="0" presId="urn:microsoft.com/office/officeart/2005/8/layout/matrix2"/>
    <dgm:cxn modelId="{566D4264-B63F-459F-B535-FDA50E75ACA0}" type="presParOf" srcId="{60EFB25D-F595-4D1D-A110-263388DE5320}" destId="{A04AFA40-DF74-45DC-B520-51218B0BF71C}" srcOrd="3" destOrd="0" presId="urn:microsoft.com/office/officeart/2005/8/layout/matrix2"/>
    <dgm:cxn modelId="{ED16C330-6CCB-430F-B771-2B0C9CE256E9}" type="presParOf" srcId="{60EFB25D-F595-4D1D-A110-263388DE5320}" destId="{0229E86D-108C-4094-A38B-5D2B6605F56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1370E44-1ED9-4606-ACDE-C4977F7C601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C2F3A03-B9FE-4C64-994C-B90D90CB5183}">
      <dgm:prSet/>
      <dgm:spPr/>
      <dgm:t>
        <a:bodyPr/>
        <a:lstStyle/>
        <a:p>
          <a:r>
            <a:rPr lang="en-US"/>
            <a:t>Metadatat përdorin gjuhë zyrtare, të arritshme, të përbashkët, dhegjerësisht të zbatueshme për përfaqësimin e njohurive.</a:t>
          </a:r>
        </a:p>
      </dgm:t>
    </dgm:pt>
    <dgm:pt modelId="{0EBF106F-04C9-4C8B-B2CA-65461E3A8A61}" type="parTrans" cxnId="{D0CC9D03-D733-4D15-9EBF-20572F556638}">
      <dgm:prSet/>
      <dgm:spPr/>
      <dgm:t>
        <a:bodyPr/>
        <a:lstStyle/>
        <a:p>
          <a:endParaRPr lang="en-US"/>
        </a:p>
      </dgm:t>
    </dgm:pt>
    <dgm:pt modelId="{F23B9E58-0F75-41EF-B937-D27FAEF0A3A5}" type="sibTrans" cxnId="{D0CC9D03-D733-4D15-9EBF-20572F556638}">
      <dgm:prSet/>
      <dgm:spPr/>
      <dgm:t>
        <a:bodyPr/>
        <a:lstStyle/>
        <a:p>
          <a:endParaRPr lang="en-US"/>
        </a:p>
      </dgm:t>
    </dgm:pt>
    <dgm:pt modelId="{8611FDF4-EECB-4438-8C69-7ED357216ED5}">
      <dgm:prSet/>
      <dgm:spPr/>
      <dgm:t>
        <a:bodyPr/>
        <a:lstStyle/>
        <a:p>
          <a:r>
            <a:rPr lang="en-US"/>
            <a:t>Metadatat përdorin fjalorë që ndjekin parimet FAIR</a:t>
          </a:r>
        </a:p>
      </dgm:t>
    </dgm:pt>
    <dgm:pt modelId="{3E8E3C52-4C99-4141-A00F-B0F339EC7425}" type="parTrans" cxnId="{748ACA21-C036-4261-BD27-2E01A88BD78C}">
      <dgm:prSet/>
      <dgm:spPr/>
      <dgm:t>
        <a:bodyPr/>
        <a:lstStyle/>
        <a:p>
          <a:endParaRPr lang="en-US"/>
        </a:p>
      </dgm:t>
    </dgm:pt>
    <dgm:pt modelId="{10201214-EFD9-4C73-8046-817102F52F56}" type="sibTrans" cxnId="{748ACA21-C036-4261-BD27-2E01A88BD78C}">
      <dgm:prSet/>
      <dgm:spPr/>
      <dgm:t>
        <a:bodyPr/>
        <a:lstStyle/>
        <a:p>
          <a:endParaRPr lang="en-US"/>
        </a:p>
      </dgm:t>
    </dgm:pt>
    <dgm:pt modelId="{2F4E20A3-40B9-4347-A832-2A8C81E32D37}">
      <dgm:prSet/>
      <dgm:spPr/>
      <dgm:t>
        <a:bodyPr/>
        <a:lstStyle/>
        <a:p>
          <a:r>
            <a:rPr lang="en-US"/>
            <a:t>Metadata përfshijnë referenca të kualifikuara në metadata të tjera</a:t>
          </a:r>
        </a:p>
      </dgm:t>
    </dgm:pt>
    <dgm:pt modelId="{29DFEF57-4B51-4121-A120-7E8241E40D24}" type="parTrans" cxnId="{6E96C0AE-AA7B-4556-A0E6-32A8D85D1E60}">
      <dgm:prSet/>
      <dgm:spPr/>
      <dgm:t>
        <a:bodyPr/>
        <a:lstStyle/>
        <a:p>
          <a:endParaRPr lang="en-US"/>
        </a:p>
      </dgm:t>
    </dgm:pt>
    <dgm:pt modelId="{02B6F8BF-89E2-46A8-872B-8DCE91688991}" type="sibTrans" cxnId="{6E96C0AE-AA7B-4556-A0E6-32A8D85D1E60}">
      <dgm:prSet/>
      <dgm:spPr/>
      <dgm:t>
        <a:bodyPr/>
        <a:lstStyle/>
        <a:p>
          <a:endParaRPr lang="en-US"/>
        </a:p>
      </dgm:t>
    </dgm:pt>
    <dgm:pt modelId="{877BD5AF-AEF4-43EE-9005-F86601335A05}" type="pres">
      <dgm:prSet presAssocID="{71370E44-1ED9-4606-ACDE-C4977F7C60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06FEDA4-21B5-42F0-B58A-FAD9A2731001}" type="pres">
      <dgm:prSet presAssocID="{7C2F3A03-B9FE-4C64-994C-B90D90CB5183}" presName="hierRoot1" presStyleCnt="0"/>
      <dgm:spPr/>
    </dgm:pt>
    <dgm:pt modelId="{995D4E9D-9B15-44E5-A4AC-026725EA6F8A}" type="pres">
      <dgm:prSet presAssocID="{7C2F3A03-B9FE-4C64-994C-B90D90CB5183}" presName="composite" presStyleCnt="0"/>
      <dgm:spPr/>
    </dgm:pt>
    <dgm:pt modelId="{92D7B589-3FEA-4ADF-A208-E468D0C06E70}" type="pres">
      <dgm:prSet presAssocID="{7C2F3A03-B9FE-4C64-994C-B90D90CB5183}" presName="background" presStyleLbl="node0" presStyleIdx="0" presStyleCnt="3"/>
      <dgm:spPr/>
    </dgm:pt>
    <dgm:pt modelId="{75F544D1-9978-4A38-AA62-352DD0049772}" type="pres">
      <dgm:prSet presAssocID="{7C2F3A03-B9FE-4C64-994C-B90D90CB5183}" presName="text" presStyleLbl="fgAcc0" presStyleIdx="0" presStyleCnt="3">
        <dgm:presLayoutVars>
          <dgm:chPref val="3"/>
        </dgm:presLayoutVars>
      </dgm:prSet>
      <dgm:spPr/>
    </dgm:pt>
    <dgm:pt modelId="{E3650A15-B109-474C-A456-94A194EBAA1D}" type="pres">
      <dgm:prSet presAssocID="{7C2F3A03-B9FE-4C64-994C-B90D90CB5183}" presName="hierChild2" presStyleCnt="0"/>
      <dgm:spPr/>
    </dgm:pt>
    <dgm:pt modelId="{919D5339-1F6A-4220-96A1-5B2BAD48F21C}" type="pres">
      <dgm:prSet presAssocID="{8611FDF4-EECB-4438-8C69-7ED357216ED5}" presName="hierRoot1" presStyleCnt="0"/>
      <dgm:spPr/>
    </dgm:pt>
    <dgm:pt modelId="{4D6D66C3-94A3-41A0-9C84-8989902C1818}" type="pres">
      <dgm:prSet presAssocID="{8611FDF4-EECB-4438-8C69-7ED357216ED5}" presName="composite" presStyleCnt="0"/>
      <dgm:spPr/>
    </dgm:pt>
    <dgm:pt modelId="{E89876BD-FE4F-4FCC-97A9-77728371A915}" type="pres">
      <dgm:prSet presAssocID="{8611FDF4-EECB-4438-8C69-7ED357216ED5}" presName="background" presStyleLbl="node0" presStyleIdx="1" presStyleCnt="3"/>
      <dgm:spPr/>
    </dgm:pt>
    <dgm:pt modelId="{3885F6B9-AC22-4916-8FFE-517C51F00E92}" type="pres">
      <dgm:prSet presAssocID="{8611FDF4-EECB-4438-8C69-7ED357216ED5}" presName="text" presStyleLbl="fgAcc0" presStyleIdx="1" presStyleCnt="3">
        <dgm:presLayoutVars>
          <dgm:chPref val="3"/>
        </dgm:presLayoutVars>
      </dgm:prSet>
      <dgm:spPr/>
    </dgm:pt>
    <dgm:pt modelId="{1A297C63-5926-49D6-A453-73DDBEF392D6}" type="pres">
      <dgm:prSet presAssocID="{8611FDF4-EECB-4438-8C69-7ED357216ED5}" presName="hierChild2" presStyleCnt="0"/>
      <dgm:spPr/>
    </dgm:pt>
    <dgm:pt modelId="{AEA1D0DC-6C36-4FD7-9101-028345280EF0}" type="pres">
      <dgm:prSet presAssocID="{2F4E20A3-40B9-4347-A832-2A8C81E32D37}" presName="hierRoot1" presStyleCnt="0"/>
      <dgm:spPr/>
    </dgm:pt>
    <dgm:pt modelId="{35EBE4E4-BD73-4949-92DB-90E8A99915EB}" type="pres">
      <dgm:prSet presAssocID="{2F4E20A3-40B9-4347-A832-2A8C81E32D37}" presName="composite" presStyleCnt="0"/>
      <dgm:spPr/>
    </dgm:pt>
    <dgm:pt modelId="{A374DBB3-609D-4202-8140-2F448E9762EA}" type="pres">
      <dgm:prSet presAssocID="{2F4E20A3-40B9-4347-A832-2A8C81E32D37}" presName="background" presStyleLbl="node0" presStyleIdx="2" presStyleCnt="3"/>
      <dgm:spPr/>
    </dgm:pt>
    <dgm:pt modelId="{0BB0F43E-925B-4F1D-9778-22568B2FF6E9}" type="pres">
      <dgm:prSet presAssocID="{2F4E20A3-40B9-4347-A832-2A8C81E32D37}" presName="text" presStyleLbl="fgAcc0" presStyleIdx="2" presStyleCnt="3">
        <dgm:presLayoutVars>
          <dgm:chPref val="3"/>
        </dgm:presLayoutVars>
      </dgm:prSet>
      <dgm:spPr/>
    </dgm:pt>
    <dgm:pt modelId="{006D05D4-05B2-485D-A9AD-49FE1D2875B7}" type="pres">
      <dgm:prSet presAssocID="{2F4E20A3-40B9-4347-A832-2A8C81E32D37}" presName="hierChild2" presStyleCnt="0"/>
      <dgm:spPr/>
    </dgm:pt>
  </dgm:ptLst>
  <dgm:cxnLst>
    <dgm:cxn modelId="{D0CC9D03-D733-4D15-9EBF-20572F556638}" srcId="{71370E44-1ED9-4606-ACDE-C4977F7C6016}" destId="{7C2F3A03-B9FE-4C64-994C-B90D90CB5183}" srcOrd="0" destOrd="0" parTransId="{0EBF106F-04C9-4C8B-B2CA-65461E3A8A61}" sibTransId="{F23B9E58-0F75-41EF-B937-D27FAEF0A3A5}"/>
    <dgm:cxn modelId="{748ACA21-C036-4261-BD27-2E01A88BD78C}" srcId="{71370E44-1ED9-4606-ACDE-C4977F7C6016}" destId="{8611FDF4-EECB-4438-8C69-7ED357216ED5}" srcOrd="1" destOrd="0" parTransId="{3E8E3C52-4C99-4141-A00F-B0F339EC7425}" sibTransId="{10201214-EFD9-4C73-8046-817102F52F56}"/>
    <dgm:cxn modelId="{97E6A660-B869-4F09-8F99-9F5F8EB497DC}" type="presOf" srcId="{2F4E20A3-40B9-4347-A832-2A8C81E32D37}" destId="{0BB0F43E-925B-4F1D-9778-22568B2FF6E9}" srcOrd="0" destOrd="0" presId="urn:microsoft.com/office/officeart/2005/8/layout/hierarchy1"/>
    <dgm:cxn modelId="{FA98359C-256C-4B80-92AE-B7CD669304A7}" type="presOf" srcId="{71370E44-1ED9-4606-ACDE-C4977F7C6016}" destId="{877BD5AF-AEF4-43EE-9005-F86601335A05}" srcOrd="0" destOrd="0" presId="urn:microsoft.com/office/officeart/2005/8/layout/hierarchy1"/>
    <dgm:cxn modelId="{6E96C0AE-AA7B-4556-A0E6-32A8D85D1E60}" srcId="{71370E44-1ED9-4606-ACDE-C4977F7C6016}" destId="{2F4E20A3-40B9-4347-A832-2A8C81E32D37}" srcOrd="2" destOrd="0" parTransId="{29DFEF57-4B51-4121-A120-7E8241E40D24}" sibTransId="{02B6F8BF-89E2-46A8-872B-8DCE91688991}"/>
    <dgm:cxn modelId="{99B690BF-0623-46CB-8D7B-FE66EEEB3F86}" type="presOf" srcId="{7C2F3A03-B9FE-4C64-994C-B90D90CB5183}" destId="{75F544D1-9978-4A38-AA62-352DD0049772}" srcOrd="0" destOrd="0" presId="urn:microsoft.com/office/officeart/2005/8/layout/hierarchy1"/>
    <dgm:cxn modelId="{29CF8ADE-3A58-40ED-A17E-78873E2A5455}" type="presOf" srcId="{8611FDF4-EECB-4438-8C69-7ED357216ED5}" destId="{3885F6B9-AC22-4916-8FFE-517C51F00E92}" srcOrd="0" destOrd="0" presId="urn:microsoft.com/office/officeart/2005/8/layout/hierarchy1"/>
    <dgm:cxn modelId="{C1B1E51F-5F16-428C-AC84-7DEF2D639A2E}" type="presParOf" srcId="{877BD5AF-AEF4-43EE-9005-F86601335A05}" destId="{E06FEDA4-21B5-42F0-B58A-FAD9A2731001}" srcOrd="0" destOrd="0" presId="urn:microsoft.com/office/officeart/2005/8/layout/hierarchy1"/>
    <dgm:cxn modelId="{30071D5B-C12E-49BE-B8AD-C1ACA12B8985}" type="presParOf" srcId="{E06FEDA4-21B5-42F0-B58A-FAD9A2731001}" destId="{995D4E9D-9B15-44E5-A4AC-026725EA6F8A}" srcOrd="0" destOrd="0" presId="urn:microsoft.com/office/officeart/2005/8/layout/hierarchy1"/>
    <dgm:cxn modelId="{73171292-D3A0-4C1D-8103-AC48782F6DE5}" type="presParOf" srcId="{995D4E9D-9B15-44E5-A4AC-026725EA6F8A}" destId="{92D7B589-3FEA-4ADF-A208-E468D0C06E70}" srcOrd="0" destOrd="0" presId="urn:microsoft.com/office/officeart/2005/8/layout/hierarchy1"/>
    <dgm:cxn modelId="{A24554B5-A2B5-4D04-B48F-2595BC6D020A}" type="presParOf" srcId="{995D4E9D-9B15-44E5-A4AC-026725EA6F8A}" destId="{75F544D1-9978-4A38-AA62-352DD0049772}" srcOrd="1" destOrd="0" presId="urn:microsoft.com/office/officeart/2005/8/layout/hierarchy1"/>
    <dgm:cxn modelId="{7F6AF53A-E037-42ED-970E-F6DD92947FA5}" type="presParOf" srcId="{E06FEDA4-21B5-42F0-B58A-FAD9A2731001}" destId="{E3650A15-B109-474C-A456-94A194EBAA1D}" srcOrd="1" destOrd="0" presId="urn:microsoft.com/office/officeart/2005/8/layout/hierarchy1"/>
    <dgm:cxn modelId="{575BA762-F48A-464A-8E3D-43AF1C4973C0}" type="presParOf" srcId="{877BD5AF-AEF4-43EE-9005-F86601335A05}" destId="{919D5339-1F6A-4220-96A1-5B2BAD48F21C}" srcOrd="1" destOrd="0" presId="urn:microsoft.com/office/officeart/2005/8/layout/hierarchy1"/>
    <dgm:cxn modelId="{967827F0-9129-4201-95F6-0029E261DAF8}" type="presParOf" srcId="{919D5339-1F6A-4220-96A1-5B2BAD48F21C}" destId="{4D6D66C3-94A3-41A0-9C84-8989902C1818}" srcOrd="0" destOrd="0" presId="urn:microsoft.com/office/officeart/2005/8/layout/hierarchy1"/>
    <dgm:cxn modelId="{1B743362-28D5-409F-BB77-80D11F3B0E26}" type="presParOf" srcId="{4D6D66C3-94A3-41A0-9C84-8989902C1818}" destId="{E89876BD-FE4F-4FCC-97A9-77728371A915}" srcOrd="0" destOrd="0" presId="urn:microsoft.com/office/officeart/2005/8/layout/hierarchy1"/>
    <dgm:cxn modelId="{609EDDDC-69B3-4F7C-B806-21469D02645A}" type="presParOf" srcId="{4D6D66C3-94A3-41A0-9C84-8989902C1818}" destId="{3885F6B9-AC22-4916-8FFE-517C51F00E92}" srcOrd="1" destOrd="0" presId="urn:microsoft.com/office/officeart/2005/8/layout/hierarchy1"/>
    <dgm:cxn modelId="{F9EA20EE-82D2-4BC3-AF11-FE88B11BABCF}" type="presParOf" srcId="{919D5339-1F6A-4220-96A1-5B2BAD48F21C}" destId="{1A297C63-5926-49D6-A453-73DDBEF392D6}" srcOrd="1" destOrd="0" presId="urn:microsoft.com/office/officeart/2005/8/layout/hierarchy1"/>
    <dgm:cxn modelId="{D9811374-341A-4AE6-A7B9-5159D62967F1}" type="presParOf" srcId="{877BD5AF-AEF4-43EE-9005-F86601335A05}" destId="{AEA1D0DC-6C36-4FD7-9101-028345280EF0}" srcOrd="2" destOrd="0" presId="urn:microsoft.com/office/officeart/2005/8/layout/hierarchy1"/>
    <dgm:cxn modelId="{7EEDA37C-49FB-4966-892B-30EDF23BA3B4}" type="presParOf" srcId="{AEA1D0DC-6C36-4FD7-9101-028345280EF0}" destId="{35EBE4E4-BD73-4949-92DB-90E8A99915EB}" srcOrd="0" destOrd="0" presId="urn:microsoft.com/office/officeart/2005/8/layout/hierarchy1"/>
    <dgm:cxn modelId="{9781D233-4753-4C78-9D42-0653A3D86838}" type="presParOf" srcId="{35EBE4E4-BD73-4949-92DB-90E8A99915EB}" destId="{A374DBB3-609D-4202-8140-2F448E9762EA}" srcOrd="0" destOrd="0" presId="urn:microsoft.com/office/officeart/2005/8/layout/hierarchy1"/>
    <dgm:cxn modelId="{3813F3F3-DD4C-4DCB-B621-42AC8E5EFCCB}" type="presParOf" srcId="{35EBE4E4-BD73-4949-92DB-90E8A99915EB}" destId="{0BB0F43E-925B-4F1D-9778-22568B2FF6E9}" srcOrd="1" destOrd="0" presId="urn:microsoft.com/office/officeart/2005/8/layout/hierarchy1"/>
    <dgm:cxn modelId="{41096D25-962B-4629-BAC5-36C346674A28}" type="presParOf" srcId="{AEA1D0DC-6C36-4FD7-9101-028345280EF0}" destId="{006D05D4-05B2-485D-A9AD-49FE1D2875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53DDFA-C228-4FA7-AD4E-3797BC5B76A7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D7DC459-8E3D-43AD-AC61-47A02893CCF2}">
      <dgm:prSet/>
      <dgm:spPr/>
      <dgm:t>
        <a:bodyPr/>
        <a:lstStyle/>
        <a:p>
          <a:r>
            <a:rPr lang="en-US"/>
            <a:t>Metadatat përshkruhen në mënyrë të pasur me një shumësi tëatributeve të sakta dhe domethënëse</a:t>
          </a:r>
        </a:p>
      </dgm:t>
    </dgm:pt>
    <dgm:pt modelId="{354C1BC7-70E0-464B-BA75-415BB10BC238}" type="parTrans" cxnId="{6D30D5D6-AF8D-4846-9CC2-ABBE91377E88}">
      <dgm:prSet/>
      <dgm:spPr/>
      <dgm:t>
        <a:bodyPr/>
        <a:lstStyle/>
        <a:p>
          <a:endParaRPr lang="en-US"/>
        </a:p>
      </dgm:t>
    </dgm:pt>
    <dgm:pt modelId="{3D100B10-F3F7-4F0B-83F0-6182EF5893FC}" type="sibTrans" cxnId="{6D30D5D6-AF8D-4846-9CC2-ABBE91377E88}">
      <dgm:prSet/>
      <dgm:spPr/>
      <dgm:t>
        <a:bodyPr/>
        <a:lstStyle/>
        <a:p>
          <a:endParaRPr lang="en-US"/>
        </a:p>
      </dgm:t>
    </dgm:pt>
    <dgm:pt modelId="{321AEF03-3418-4F89-9CE2-C3EEE9B25A70}">
      <dgm:prSet/>
      <dgm:spPr/>
      <dgm:t>
        <a:bodyPr/>
        <a:lstStyle/>
        <a:p>
          <a:r>
            <a:rPr lang="en-US" dirty="0"/>
            <a:t>Metadata </a:t>
          </a:r>
          <a:r>
            <a:rPr lang="en-US" dirty="0" err="1"/>
            <a:t>lëshohen</a:t>
          </a:r>
          <a:r>
            <a:rPr lang="en-US" dirty="0"/>
            <a:t> me </a:t>
          </a:r>
          <a:r>
            <a:rPr lang="en-US" dirty="0" err="1"/>
            <a:t>një</a:t>
          </a:r>
          <a:r>
            <a:rPr lang="en-US" dirty="0"/>
            <a:t> </a:t>
          </a:r>
          <a:r>
            <a:rPr lang="en-US" dirty="0" err="1"/>
            <a:t>licencë</a:t>
          </a:r>
          <a:r>
            <a:rPr lang="en-US" dirty="0"/>
            <a:t> të </a:t>
          </a:r>
          <a:r>
            <a:rPr lang="en-US" dirty="0" err="1"/>
            <a:t>qartë</a:t>
          </a:r>
          <a:r>
            <a:rPr lang="en-US" dirty="0"/>
            <a:t> </a:t>
          </a:r>
          <a:r>
            <a:rPr lang="en-US" dirty="0" err="1"/>
            <a:t>dhe</a:t>
          </a:r>
          <a:r>
            <a:rPr lang="en-US" dirty="0"/>
            <a:t> të </a:t>
          </a:r>
          <a:r>
            <a:rPr lang="en-US" dirty="0" err="1"/>
            <a:t>aksesueshme</a:t>
          </a:r>
          <a:r>
            <a:rPr lang="en-US" dirty="0"/>
            <a:t> </a:t>
          </a:r>
          <a:r>
            <a:rPr lang="en-US" dirty="0" err="1"/>
            <a:t>tëpërdorimit</a:t>
          </a:r>
          <a:r>
            <a:rPr lang="en-US" dirty="0"/>
            <a:t> të </a:t>
          </a:r>
          <a:r>
            <a:rPr lang="en-US" dirty="0" err="1"/>
            <a:t>të</a:t>
          </a:r>
          <a:r>
            <a:rPr lang="en-US" dirty="0"/>
            <a:t> </a:t>
          </a:r>
          <a:r>
            <a:rPr lang="en-US" dirty="0" err="1"/>
            <a:t>dhënave</a:t>
          </a:r>
          <a:endParaRPr lang="en-US" dirty="0"/>
        </a:p>
      </dgm:t>
    </dgm:pt>
    <dgm:pt modelId="{99C215CE-04AF-41C6-B2A0-9D60479695BA}" type="parTrans" cxnId="{FEBC46BA-5259-4042-AE98-9626F83F5D08}">
      <dgm:prSet/>
      <dgm:spPr/>
      <dgm:t>
        <a:bodyPr/>
        <a:lstStyle/>
        <a:p>
          <a:endParaRPr lang="en-US"/>
        </a:p>
      </dgm:t>
    </dgm:pt>
    <dgm:pt modelId="{5560E699-E442-4755-A5B1-764EEF6A54FF}" type="sibTrans" cxnId="{FEBC46BA-5259-4042-AE98-9626F83F5D08}">
      <dgm:prSet/>
      <dgm:spPr/>
      <dgm:t>
        <a:bodyPr/>
        <a:lstStyle/>
        <a:p>
          <a:endParaRPr lang="en-US"/>
        </a:p>
      </dgm:t>
    </dgm:pt>
    <dgm:pt modelId="{BAA5947A-49C4-4167-8178-591F789DA961}">
      <dgm:prSet/>
      <dgm:spPr/>
      <dgm:t>
        <a:bodyPr/>
        <a:lstStyle/>
        <a:p>
          <a:r>
            <a:rPr lang="en-US"/>
            <a:t>Metadata shoqërohet me origjinë të detajuar</a:t>
          </a:r>
        </a:p>
      </dgm:t>
    </dgm:pt>
    <dgm:pt modelId="{8B9C0B5F-EF55-4D77-B25D-104B01B9D3A7}" type="parTrans" cxnId="{099071A5-AB96-4466-A5A9-B6A73DB3653A}">
      <dgm:prSet/>
      <dgm:spPr/>
      <dgm:t>
        <a:bodyPr/>
        <a:lstStyle/>
        <a:p>
          <a:endParaRPr lang="en-US"/>
        </a:p>
      </dgm:t>
    </dgm:pt>
    <dgm:pt modelId="{678C7F17-8390-4C22-AE57-2498CF9C78F1}" type="sibTrans" cxnId="{099071A5-AB96-4466-A5A9-B6A73DB3653A}">
      <dgm:prSet/>
      <dgm:spPr/>
      <dgm:t>
        <a:bodyPr/>
        <a:lstStyle/>
        <a:p>
          <a:endParaRPr lang="en-US"/>
        </a:p>
      </dgm:t>
    </dgm:pt>
    <dgm:pt modelId="{7DACE357-E32C-4C0E-8471-A9D5187FB48D}">
      <dgm:prSet/>
      <dgm:spPr/>
      <dgm:t>
        <a:bodyPr/>
        <a:lstStyle/>
        <a:p>
          <a:r>
            <a:rPr lang="en-US"/>
            <a:t>Metadata i plotëson standardet e fushës (domain)</a:t>
          </a:r>
        </a:p>
      </dgm:t>
    </dgm:pt>
    <dgm:pt modelId="{53951C90-B666-4E0E-8FDE-8DD613C89718}" type="parTrans" cxnId="{8B2236EA-982F-4985-B69C-22DCD87BC028}">
      <dgm:prSet/>
      <dgm:spPr/>
      <dgm:t>
        <a:bodyPr/>
        <a:lstStyle/>
        <a:p>
          <a:endParaRPr lang="en-US"/>
        </a:p>
      </dgm:t>
    </dgm:pt>
    <dgm:pt modelId="{D912D617-81F2-4DF4-B268-42D53E3B58FA}" type="sibTrans" cxnId="{8B2236EA-982F-4985-B69C-22DCD87BC028}">
      <dgm:prSet/>
      <dgm:spPr/>
      <dgm:t>
        <a:bodyPr/>
        <a:lstStyle/>
        <a:p>
          <a:endParaRPr lang="en-US"/>
        </a:p>
      </dgm:t>
    </dgm:pt>
    <dgm:pt modelId="{67A583F9-2C4B-4F77-9608-31085142AC4F}" type="pres">
      <dgm:prSet presAssocID="{9C53DDFA-C228-4FA7-AD4E-3797BC5B76A7}" presName="matrix" presStyleCnt="0">
        <dgm:presLayoutVars>
          <dgm:chMax val="1"/>
          <dgm:dir/>
          <dgm:resizeHandles val="exact"/>
        </dgm:presLayoutVars>
      </dgm:prSet>
      <dgm:spPr/>
    </dgm:pt>
    <dgm:pt modelId="{A0F69BFA-0BB0-4C79-8B59-0CE6D07C6FBD}" type="pres">
      <dgm:prSet presAssocID="{9C53DDFA-C228-4FA7-AD4E-3797BC5B76A7}" presName="axisShape" presStyleLbl="bgShp" presStyleIdx="0" presStyleCnt="1"/>
      <dgm:spPr/>
    </dgm:pt>
    <dgm:pt modelId="{C14923F7-083E-4101-9ED7-05CCBDC3C207}" type="pres">
      <dgm:prSet presAssocID="{9C53DDFA-C228-4FA7-AD4E-3797BC5B76A7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974BBA5-593D-402D-863A-E2D88996E874}" type="pres">
      <dgm:prSet presAssocID="{9C53DDFA-C228-4FA7-AD4E-3797BC5B76A7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B0DC3E3-7E2C-4CA7-AAC4-7ADCB0CB50AD}" type="pres">
      <dgm:prSet presAssocID="{9C53DDFA-C228-4FA7-AD4E-3797BC5B76A7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2F6893F-5E47-4537-9DBE-7291CC8D21B1}" type="pres">
      <dgm:prSet presAssocID="{9C53DDFA-C228-4FA7-AD4E-3797BC5B76A7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CB4B851-F8B5-43C7-AE31-32B9A8FF919E}" type="presOf" srcId="{321AEF03-3418-4F89-9CE2-C3EEE9B25A70}" destId="{2974BBA5-593D-402D-863A-E2D88996E874}" srcOrd="0" destOrd="0" presId="urn:microsoft.com/office/officeart/2005/8/layout/matrix2"/>
    <dgm:cxn modelId="{39857389-9AB0-4BE7-B752-105B1731C655}" type="presOf" srcId="{BAA5947A-49C4-4167-8178-591F789DA961}" destId="{9B0DC3E3-7E2C-4CA7-AAC4-7ADCB0CB50AD}" srcOrd="0" destOrd="0" presId="urn:microsoft.com/office/officeart/2005/8/layout/matrix2"/>
    <dgm:cxn modelId="{D147998D-3C91-49A8-B73E-17B47668777B}" type="presOf" srcId="{ED7DC459-8E3D-43AD-AC61-47A02893CCF2}" destId="{C14923F7-083E-4101-9ED7-05CCBDC3C207}" srcOrd="0" destOrd="0" presId="urn:microsoft.com/office/officeart/2005/8/layout/matrix2"/>
    <dgm:cxn modelId="{099071A5-AB96-4466-A5A9-B6A73DB3653A}" srcId="{9C53DDFA-C228-4FA7-AD4E-3797BC5B76A7}" destId="{BAA5947A-49C4-4167-8178-591F789DA961}" srcOrd="2" destOrd="0" parTransId="{8B9C0B5F-EF55-4D77-B25D-104B01B9D3A7}" sibTransId="{678C7F17-8390-4C22-AE57-2498CF9C78F1}"/>
    <dgm:cxn modelId="{FEBC46BA-5259-4042-AE98-9626F83F5D08}" srcId="{9C53DDFA-C228-4FA7-AD4E-3797BC5B76A7}" destId="{321AEF03-3418-4F89-9CE2-C3EEE9B25A70}" srcOrd="1" destOrd="0" parTransId="{99C215CE-04AF-41C6-B2A0-9D60479695BA}" sibTransId="{5560E699-E442-4755-A5B1-764EEF6A54FF}"/>
    <dgm:cxn modelId="{2D937FCA-EDCF-49C8-A0CF-A29FD862595A}" type="presOf" srcId="{7DACE357-E32C-4C0E-8471-A9D5187FB48D}" destId="{32F6893F-5E47-4537-9DBE-7291CC8D21B1}" srcOrd="0" destOrd="0" presId="urn:microsoft.com/office/officeart/2005/8/layout/matrix2"/>
    <dgm:cxn modelId="{6D30D5D6-AF8D-4846-9CC2-ABBE91377E88}" srcId="{9C53DDFA-C228-4FA7-AD4E-3797BC5B76A7}" destId="{ED7DC459-8E3D-43AD-AC61-47A02893CCF2}" srcOrd="0" destOrd="0" parTransId="{354C1BC7-70E0-464B-BA75-415BB10BC238}" sibTransId="{3D100B10-F3F7-4F0B-83F0-6182EF5893FC}"/>
    <dgm:cxn modelId="{B61B06E4-7B3B-4454-8B94-11391A5DB714}" type="presOf" srcId="{9C53DDFA-C228-4FA7-AD4E-3797BC5B76A7}" destId="{67A583F9-2C4B-4F77-9608-31085142AC4F}" srcOrd="0" destOrd="0" presId="urn:microsoft.com/office/officeart/2005/8/layout/matrix2"/>
    <dgm:cxn modelId="{8B2236EA-982F-4985-B69C-22DCD87BC028}" srcId="{9C53DDFA-C228-4FA7-AD4E-3797BC5B76A7}" destId="{7DACE357-E32C-4C0E-8471-A9D5187FB48D}" srcOrd="3" destOrd="0" parTransId="{53951C90-B666-4E0E-8FDE-8DD613C89718}" sibTransId="{D912D617-81F2-4DF4-B268-42D53E3B58FA}"/>
    <dgm:cxn modelId="{D54468F9-C27F-452E-8EAC-5C3AC212A53F}" type="presParOf" srcId="{67A583F9-2C4B-4F77-9608-31085142AC4F}" destId="{A0F69BFA-0BB0-4C79-8B59-0CE6D07C6FBD}" srcOrd="0" destOrd="0" presId="urn:microsoft.com/office/officeart/2005/8/layout/matrix2"/>
    <dgm:cxn modelId="{CACD3672-EE30-45FE-A22B-0B5C7C6CD88E}" type="presParOf" srcId="{67A583F9-2C4B-4F77-9608-31085142AC4F}" destId="{C14923F7-083E-4101-9ED7-05CCBDC3C207}" srcOrd="1" destOrd="0" presId="urn:microsoft.com/office/officeart/2005/8/layout/matrix2"/>
    <dgm:cxn modelId="{53EA0C50-E000-4AC3-8D93-C66217BF9A79}" type="presParOf" srcId="{67A583F9-2C4B-4F77-9608-31085142AC4F}" destId="{2974BBA5-593D-402D-863A-E2D88996E874}" srcOrd="2" destOrd="0" presId="urn:microsoft.com/office/officeart/2005/8/layout/matrix2"/>
    <dgm:cxn modelId="{034C0B85-1F14-4097-9742-55D3C3BF37B4}" type="presParOf" srcId="{67A583F9-2C4B-4F77-9608-31085142AC4F}" destId="{9B0DC3E3-7E2C-4CA7-AAC4-7ADCB0CB50AD}" srcOrd="3" destOrd="0" presId="urn:microsoft.com/office/officeart/2005/8/layout/matrix2"/>
    <dgm:cxn modelId="{0101122D-097D-4615-AF0A-AD417993C302}" type="presParOf" srcId="{67A583F9-2C4B-4F77-9608-31085142AC4F}" destId="{32F6893F-5E47-4537-9DBE-7291CC8D21B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D7679C-FED0-407B-AF16-B8DCB57AE3D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FDA1BC1-5B1B-4ACE-94D6-5B39EA11CBAC}">
      <dgm:prSet/>
      <dgm:spPr/>
      <dgm:t>
        <a:bodyPr/>
        <a:lstStyle/>
        <a:p>
          <a:r>
            <a:rPr lang="en-US" b="1"/>
            <a:t>B2HANDLE: </a:t>
          </a:r>
          <a:r>
            <a:rPr lang="en-US"/>
            <a:t>Regjistro të dhënat e tua të Kerkimit shkencor</a:t>
          </a:r>
        </a:p>
      </dgm:t>
    </dgm:pt>
    <dgm:pt modelId="{A23D5B38-F647-4E3A-968D-875F7081A788}" type="parTrans" cxnId="{6FB89240-358C-42AF-8FA6-71E5188C6DCA}">
      <dgm:prSet/>
      <dgm:spPr/>
      <dgm:t>
        <a:bodyPr/>
        <a:lstStyle/>
        <a:p>
          <a:endParaRPr lang="en-US"/>
        </a:p>
      </dgm:t>
    </dgm:pt>
    <dgm:pt modelId="{83AF97A8-4C55-4FE4-A504-D7986ABDF241}" type="sibTrans" cxnId="{6FB89240-358C-42AF-8FA6-71E5188C6DCA}">
      <dgm:prSet/>
      <dgm:spPr/>
      <dgm:t>
        <a:bodyPr/>
        <a:lstStyle/>
        <a:p>
          <a:endParaRPr lang="en-US"/>
        </a:p>
      </dgm:t>
    </dgm:pt>
    <dgm:pt modelId="{E570240A-9FE6-4C09-AEEC-6EC5FBA1ADC6}">
      <dgm:prSet/>
      <dgm:spPr/>
      <dgm:t>
        <a:bodyPr/>
        <a:lstStyle/>
        <a:p>
          <a:r>
            <a:rPr lang="en-US" b="1"/>
            <a:t>EGI DataHub: </a:t>
          </a:r>
          <a:r>
            <a:rPr lang="en-US"/>
            <a:t>Akses në grupe të zgjedhura të të dhënave publike dhe përdorimi  në mënyrë efikase nga shërbimet e llogaritjes (EGI)</a:t>
          </a:r>
        </a:p>
      </dgm:t>
    </dgm:pt>
    <dgm:pt modelId="{A06031A1-35FD-498D-9EAC-1D2105E4454E}" type="parTrans" cxnId="{6D05CFDD-0FAE-4936-8616-11D6FAEE3EE8}">
      <dgm:prSet/>
      <dgm:spPr/>
      <dgm:t>
        <a:bodyPr/>
        <a:lstStyle/>
        <a:p>
          <a:endParaRPr lang="en-US"/>
        </a:p>
      </dgm:t>
    </dgm:pt>
    <dgm:pt modelId="{2F9D856E-4BC6-49FD-AD2D-1335F100E599}" type="sibTrans" cxnId="{6D05CFDD-0FAE-4936-8616-11D6FAEE3EE8}">
      <dgm:prSet/>
      <dgm:spPr/>
      <dgm:t>
        <a:bodyPr/>
        <a:lstStyle/>
        <a:p>
          <a:endParaRPr lang="en-US"/>
        </a:p>
      </dgm:t>
    </dgm:pt>
    <dgm:pt modelId="{538BC2DB-37C4-48A9-9E37-D469F324CA5A}">
      <dgm:prSet/>
      <dgm:spPr/>
      <dgm:t>
        <a:bodyPr/>
        <a:lstStyle/>
        <a:p>
          <a:r>
            <a:rPr lang="en-US" b="1"/>
            <a:t>B2NOTE: </a:t>
          </a:r>
          <a:r>
            <a:rPr lang="en-US"/>
            <a:t>Shërbimi i shënimit të të dhënave për të krijuar shënime mbi të dhënat e Kërkimit shkencor</a:t>
          </a:r>
        </a:p>
      </dgm:t>
    </dgm:pt>
    <dgm:pt modelId="{4961DE8F-41E6-4C38-BFCA-8D7DCEB38E18}" type="parTrans" cxnId="{881D5CE3-7111-4833-B0FE-A3C463E26A8B}">
      <dgm:prSet/>
      <dgm:spPr/>
      <dgm:t>
        <a:bodyPr/>
        <a:lstStyle/>
        <a:p>
          <a:endParaRPr lang="en-US"/>
        </a:p>
      </dgm:t>
    </dgm:pt>
    <dgm:pt modelId="{308CEAEE-8B73-4D45-8A43-9CA70D4FC0D9}" type="sibTrans" cxnId="{881D5CE3-7111-4833-B0FE-A3C463E26A8B}">
      <dgm:prSet/>
      <dgm:spPr/>
      <dgm:t>
        <a:bodyPr/>
        <a:lstStyle/>
        <a:p>
          <a:endParaRPr lang="en-US"/>
        </a:p>
      </dgm:t>
    </dgm:pt>
    <dgm:pt modelId="{E8AEDA38-CB33-4893-80A5-E44A12AA4162}">
      <dgm:prSet/>
      <dgm:spPr/>
      <dgm:t>
        <a:bodyPr/>
        <a:lstStyle/>
        <a:p>
          <a:r>
            <a:rPr lang="en-US" b="1"/>
            <a:t>B2FIND: </a:t>
          </a:r>
          <a:r>
            <a:rPr lang="en-US"/>
            <a:t>Zbulimi i të dhënave bazuar në Metadata</a:t>
          </a:r>
        </a:p>
      </dgm:t>
    </dgm:pt>
    <dgm:pt modelId="{BE89FC32-F033-44A3-9241-E724CFC9D526}" type="parTrans" cxnId="{C98C8513-01F1-4181-92A7-4ED75584A010}">
      <dgm:prSet/>
      <dgm:spPr/>
      <dgm:t>
        <a:bodyPr/>
        <a:lstStyle/>
        <a:p>
          <a:endParaRPr lang="en-US"/>
        </a:p>
      </dgm:t>
    </dgm:pt>
    <dgm:pt modelId="{2C0F683F-228F-427A-BB6D-ABF63BAF0A10}" type="sibTrans" cxnId="{C98C8513-01F1-4181-92A7-4ED75584A010}">
      <dgm:prSet/>
      <dgm:spPr/>
      <dgm:t>
        <a:bodyPr/>
        <a:lstStyle/>
        <a:p>
          <a:endParaRPr lang="en-US"/>
        </a:p>
      </dgm:t>
    </dgm:pt>
    <dgm:pt modelId="{DDC982DC-B30E-4890-8E61-DAE65971CF86}" type="pres">
      <dgm:prSet presAssocID="{4FD7679C-FED0-407B-AF16-B8DCB57AE3D5}" presName="linear" presStyleCnt="0">
        <dgm:presLayoutVars>
          <dgm:animLvl val="lvl"/>
          <dgm:resizeHandles val="exact"/>
        </dgm:presLayoutVars>
      </dgm:prSet>
      <dgm:spPr/>
    </dgm:pt>
    <dgm:pt modelId="{15C18931-7955-432B-862D-F2059D74BBC2}" type="pres">
      <dgm:prSet presAssocID="{8FDA1BC1-5B1B-4ACE-94D6-5B39EA11CBA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811F1EF-DAAD-468E-855F-D01335C60284}" type="pres">
      <dgm:prSet presAssocID="{83AF97A8-4C55-4FE4-A504-D7986ABDF241}" presName="spacer" presStyleCnt="0"/>
      <dgm:spPr/>
    </dgm:pt>
    <dgm:pt modelId="{5AA28536-A621-443A-910D-2F49576E5ABD}" type="pres">
      <dgm:prSet presAssocID="{E570240A-9FE6-4C09-AEEC-6EC5FBA1ADC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F2EC207-733C-4699-A090-AB519FD2C896}" type="pres">
      <dgm:prSet presAssocID="{2F9D856E-4BC6-49FD-AD2D-1335F100E599}" presName="spacer" presStyleCnt="0"/>
      <dgm:spPr/>
    </dgm:pt>
    <dgm:pt modelId="{19B93829-A5C3-4622-BF28-35D21B661146}" type="pres">
      <dgm:prSet presAssocID="{538BC2DB-37C4-48A9-9E37-D469F324CA5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D31C2C0-4AE7-480C-9F16-77C0CA6E8689}" type="pres">
      <dgm:prSet presAssocID="{308CEAEE-8B73-4D45-8A43-9CA70D4FC0D9}" presName="spacer" presStyleCnt="0"/>
      <dgm:spPr/>
    </dgm:pt>
    <dgm:pt modelId="{13CB152C-C0E5-460C-8C5D-D98D043A1622}" type="pres">
      <dgm:prSet presAssocID="{E8AEDA38-CB33-4893-80A5-E44A12AA416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98C8513-01F1-4181-92A7-4ED75584A010}" srcId="{4FD7679C-FED0-407B-AF16-B8DCB57AE3D5}" destId="{E8AEDA38-CB33-4893-80A5-E44A12AA4162}" srcOrd="3" destOrd="0" parTransId="{BE89FC32-F033-44A3-9241-E724CFC9D526}" sibTransId="{2C0F683F-228F-427A-BB6D-ABF63BAF0A10}"/>
    <dgm:cxn modelId="{67DBCA35-0AC2-4091-A2EA-C70897E98E72}" type="presOf" srcId="{538BC2DB-37C4-48A9-9E37-D469F324CA5A}" destId="{19B93829-A5C3-4622-BF28-35D21B661146}" srcOrd="0" destOrd="0" presId="urn:microsoft.com/office/officeart/2005/8/layout/vList2"/>
    <dgm:cxn modelId="{6FB89240-358C-42AF-8FA6-71E5188C6DCA}" srcId="{4FD7679C-FED0-407B-AF16-B8DCB57AE3D5}" destId="{8FDA1BC1-5B1B-4ACE-94D6-5B39EA11CBAC}" srcOrd="0" destOrd="0" parTransId="{A23D5B38-F647-4E3A-968D-875F7081A788}" sibTransId="{83AF97A8-4C55-4FE4-A504-D7986ABDF241}"/>
    <dgm:cxn modelId="{E1637144-9F19-4A14-BE67-49C4D27FDD94}" type="presOf" srcId="{E8AEDA38-CB33-4893-80A5-E44A12AA4162}" destId="{13CB152C-C0E5-460C-8C5D-D98D043A1622}" srcOrd="0" destOrd="0" presId="urn:microsoft.com/office/officeart/2005/8/layout/vList2"/>
    <dgm:cxn modelId="{9C82904A-B463-4756-9D5A-7AF9398FA4B6}" type="presOf" srcId="{4FD7679C-FED0-407B-AF16-B8DCB57AE3D5}" destId="{DDC982DC-B30E-4890-8E61-DAE65971CF86}" srcOrd="0" destOrd="0" presId="urn:microsoft.com/office/officeart/2005/8/layout/vList2"/>
    <dgm:cxn modelId="{2F53B654-3B49-4C31-AD24-76342D86B65D}" type="presOf" srcId="{8FDA1BC1-5B1B-4ACE-94D6-5B39EA11CBAC}" destId="{15C18931-7955-432B-862D-F2059D74BBC2}" srcOrd="0" destOrd="0" presId="urn:microsoft.com/office/officeart/2005/8/layout/vList2"/>
    <dgm:cxn modelId="{BC168FCF-8A41-4140-9D42-E54C5CA7B00D}" type="presOf" srcId="{E570240A-9FE6-4C09-AEEC-6EC5FBA1ADC6}" destId="{5AA28536-A621-443A-910D-2F49576E5ABD}" srcOrd="0" destOrd="0" presId="urn:microsoft.com/office/officeart/2005/8/layout/vList2"/>
    <dgm:cxn modelId="{6D05CFDD-0FAE-4936-8616-11D6FAEE3EE8}" srcId="{4FD7679C-FED0-407B-AF16-B8DCB57AE3D5}" destId="{E570240A-9FE6-4C09-AEEC-6EC5FBA1ADC6}" srcOrd="1" destOrd="0" parTransId="{A06031A1-35FD-498D-9EAC-1D2105E4454E}" sibTransId="{2F9D856E-4BC6-49FD-AD2D-1335F100E599}"/>
    <dgm:cxn modelId="{881D5CE3-7111-4833-B0FE-A3C463E26A8B}" srcId="{4FD7679C-FED0-407B-AF16-B8DCB57AE3D5}" destId="{538BC2DB-37C4-48A9-9E37-D469F324CA5A}" srcOrd="2" destOrd="0" parTransId="{4961DE8F-41E6-4C38-BFCA-8D7DCEB38E18}" sibTransId="{308CEAEE-8B73-4D45-8A43-9CA70D4FC0D9}"/>
    <dgm:cxn modelId="{811DAF2A-A115-4F33-ACA1-3457A34F1E05}" type="presParOf" srcId="{DDC982DC-B30E-4890-8E61-DAE65971CF86}" destId="{15C18931-7955-432B-862D-F2059D74BBC2}" srcOrd="0" destOrd="0" presId="urn:microsoft.com/office/officeart/2005/8/layout/vList2"/>
    <dgm:cxn modelId="{CD673493-1FFE-4CEF-9A88-050AE3EACCF2}" type="presParOf" srcId="{DDC982DC-B30E-4890-8E61-DAE65971CF86}" destId="{E811F1EF-DAAD-468E-855F-D01335C60284}" srcOrd="1" destOrd="0" presId="urn:microsoft.com/office/officeart/2005/8/layout/vList2"/>
    <dgm:cxn modelId="{82793FB2-30FF-4F0B-A7FA-C550F255EADD}" type="presParOf" srcId="{DDC982DC-B30E-4890-8E61-DAE65971CF86}" destId="{5AA28536-A621-443A-910D-2F49576E5ABD}" srcOrd="2" destOrd="0" presId="urn:microsoft.com/office/officeart/2005/8/layout/vList2"/>
    <dgm:cxn modelId="{77004DA7-D96E-4387-B774-84E5E845AF2B}" type="presParOf" srcId="{DDC982DC-B30E-4890-8E61-DAE65971CF86}" destId="{CF2EC207-733C-4699-A090-AB519FD2C896}" srcOrd="3" destOrd="0" presId="urn:microsoft.com/office/officeart/2005/8/layout/vList2"/>
    <dgm:cxn modelId="{246BE750-C3E5-4DDD-8335-FFA05F71B368}" type="presParOf" srcId="{DDC982DC-B30E-4890-8E61-DAE65971CF86}" destId="{19B93829-A5C3-4622-BF28-35D21B661146}" srcOrd="4" destOrd="0" presId="urn:microsoft.com/office/officeart/2005/8/layout/vList2"/>
    <dgm:cxn modelId="{9D615719-CA93-4BD4-AFDF-BF8C6F51AEFA}" type="presParOf" srcId="{DDC982DC-B30E-4890-8E61-DAE65971CF86}" destId="{3D31C2C0-4AE7-480C-9F16-77C0CA6E8689}" srcOrd="5" destOrd="0" presId="urn:microsoft.com/office/officeart/2005/8/layout/vList2"/>
    <dgm:cxn modelId="{5BF9240C-9E4F-4CE8-9B9E-FBFE68DB9A44}" type="presParOf" srcId="{DDC982DC-B30E-4890-8E61-DAE65971CF86}" destId="{13CB152C-C0E5-460C-8C5D-D98D043A162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064D58-F7C1-43F1-9ACF-D3DFA3CDFE3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7BD30C5-E5F0-4873-8AE2-0621DA3ECA6C}">
      <dgm:prSet/>
      <dgm:spPr/>
      <dgm:t>
        <a:bodyPr/>
        <a:lstStyle/>
        <a:p>
          <a:r>
            <a:rPr lang="en-US"/>
            <a:t>Funksionon si shoqatë (asosacion) ku përfaqësohen grupet dhe organizatat që po e zhvillojnë atë. </a:t>
          </a:r>
        </a:p>
      </dgm:t>
    </dgm:pt>
    <dgm:pt modelId="{6F5E5782-03C3-4C17-9AC4-80A0744DC08B}" type="parTrans" cxnId="{81625F97-6B55-46DC-B0B7-52CE0B2B0E93}">
      <dgm:prSet/>
      <dgm:spPr/>
      <dgm:t>
        <a:bodyPr/>
        <a:lstStyle/>
        <a:p>
          <a:endParaRPr lang="en-US"/>
        </a:p>
      </dgm:t>
    </dgm:pt>
    <dgm:pt modelId="{148E79D0-BD96-4C11-A480-B7FDF2ADFECD}" type="sibTrans" cxnId="{81625F97-6B55-46DC-B0B7-52CE0B2B0E93}">
      <dgm:prSet/>
      <dgm:spPr/>
      <dgm:t>
        <a:bodyPr/>
        <a:lstStyle/>
        <a:p>
          <a:endParaRPr lang="en-US"/>
        </a:p>
      </dgm:t>
    </dgm:pt>
    <dgm:pt modelId="{56E0F9F1-636E-427C-9F15-F1E3F753882F}">
      <dgm:prSet/>
      <dgm:spPr/>
      <dgm:t>
        <a:bodyPr/>
        <a:lstStyle/>
        <a:p>
          <a:r>
            <a:rPr lang="en-US"/>
            <a:t>Puna ka nisur që nga janari i këtij viti. </a:t>
          </a:r>
        </a:p>
      </dgm:t>
    </dgm:pt>
    <dgm:pt modelId="{8808F694-5238-40DD-8A8C-F388E0EF4CF8}" type="parTrans" cxnId="{0DDFD8BB-7A9F-4FB7-BB48-F710D21FF1A7}">
      <dgm:prSet/>
      <dgm:spPr/>
      <dgm:t>
        <a:bodyPr/>
        <a:lstStyle/>
        <a:p>
          <a:endParaRPr lang="en-US"/>
        </a:p>
      </dgm:t>
    </dgm:pt>
    <dgm:pt modelId="{3D9EC666-255D-473B-8E77-BC762028E511}" type="sibTrans" cxnId="{0DDFD8BB-7A9F-4FB7-BB48-F710D21FF1A7}">
      <dgm:prSet/>
      <dgm:spPr/>
      <dgm:t>
        <a:bodyPr/>
        <a:lstStyle/>
        <a:p>
          <a:endParaRPr lang="en-US"/>
        </a:p>
      </dgm:t>
    </dgm:pt>
    <dgm:pt modelId="{173F9352-E4A5-472A-82EA-D866A4C185A1}">
      <dgm:prSet/>
      <dgm:spPr/>
      <dgm:t>
        <a:bodyPr/>
        <a:lstStyle/>
        <a:p>
          <a:r>
            <a:rPr lang="en-US"/>
            <a:t>Rrjeti Akademik Shqiptar po zhvillon punën për EOSC në Shqipëri.</a:t>
          </a:r>
        </a:p>
      </dgm:t>
    </dgm:pt>
    <dgm:pt modelId="{EE971917-AB97-4D7C-AE8E-E29965EB3746}" type="parTrans" cxnId="{31A02FA1-BF62-48E2-8449-DBE074766348}">
      <dgm:prSet/>
      <dgm:spPr/>
      <dgm:t>
        <a:bodyPr/>
        <a:lstStyle/>
        <a:p>
          <a:endParaRPr lang="en-US"/>
        </a:p>
      </dgm:t>
    </dgm:pt>
    <dgm:pt modelId="{F2F8C613-585E-4D21-BE10-DE51B764968F}" type="sibTrans" cxnId="{31A02FA1-BF62-48E2-8449-DBE074766348}">
      <dgm:prSet/>
      <dgm:spPr/>
      <dgm:t>
        <a:bodyPr/>
        <a:lstStyle/>
        <a:p>
          <a:endParaRPr lang="en-US"/>
        </a:p>
      </dgm:t>
    </dgm:pt>
    <dgm:pt modelId="{0A5CBF9A-5316-49F0-9C66-3E8CB43EA197}" type="pres">
      <dgm:prSet presAssocID="{73064D58-F7C1-43F1-9ACF-D3DFA3CDFE3C}" presName="linear" presStyleCnt="0">
        <dgm:presLayoutVars>
          <dgm:animLvl val="lvl"/>
          <dgm:resizeHandles val="exact"/>
        </dgm:presLayoutVars>
      </dgm:prSet>
      <dgm:spPr/>
    </dgm:pt>
    <dgm:pt modelId="{B0D6D828-16E6-40B0-B872-06F09F6B357D}" type="pres">
      <dgm:prSet presAssocID="{B7BD30C5-E5F0-4873-8AE2-0621DA3ECA6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BC077DE-2936-4E93-B167-ED728BC542A5}" type="pres">
      <dgm:prSet presAssocID="{148E79D0-BD96-4C11-A480-B7FDF2ADFECD}" presName="spacer" presStyleCnt="0"/>
      <dgm:spPr/>
    </dgm:pt>
    <dgm:pt modelId="{F6743C92-6663-42C3-8CD3-F5BB4E5E6B67}" type="pres">
      <dgm:prSet presAssocID="{56E0F9F1-636E-427C-9F15-F1E3F753882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E533D5-DC4D-4344-9306-FDFE42382B59}" type="pres">
      <dgm:prSet presAssocID="{3D9EC666-255D-473B-8E77-BC762028E511}" presName="spacer" presStyleCnt="0"/>
      <dgm:spPr/>
    </dgm:pt>
    <dgm:pt modelId="{D85D0673-83CC-46C4-8766-5EB52C3BA9C7}" type="pres">
      <dgm:prSet presAssocID="{173F9352-E4A5-472A-82EA-D866A4C185A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9FFDE19-8D52-463A-8CB2-23B3A6E05909}" type="presOf" srcId="{173F9352-E4A5-472A-82EA-D866A4C185A1}" destId="{D85D0673-83CC-46C4-8766-5EB52C3BA9C7}" srcOrd="0" destOrd="0" presId="urn:microsoft.com/office/officeart/2005/8/layout/vList2"/>
    <dgm:cxn modelId="{81625F97-6B55-46DC-B0B7-52CE0B2B0E93}" srcId="{73064D58-F7C1-43F1-9ACF-D3DFA3CDFE3C}" destId="{B7BD30C5-E5F0-4873-8AE2-0621DA3ECA6C}" srcOrd="0" destOrd="0" parTransId="{6F5E5782-03C3-4C17-9AC4-80A0744DC08B}" sibTransId="{148E79D0-BD96-4C11-A480-B7FDF2ADFECD}"/>
    <dgm:cxn modelId="{31A02FA1-BF62-48E2-8449-DBE074766348}" srcId="{73064D58-F7C1-43F1-9ACF-D3DFA3CDFE3C}" destId="{173F9352-E4A5-472A-82EA-D866A4C185A1}" srcOrd="2" destOrd="0" parTransId="{EE971917-AB97-4D7C-AE8E-E29965EB3746}" sibTransId="{F2F8C613-585E-4D21-BE10-DE51B764968F}"/>
    <dgm:cxn modelId="{EB537BB9-BB12-4C18-B56C-4C9BAFFAA70E}" type="presOf" srcId="{B7BD30C5-E5F0-4873-8AE2-0621DA3ECA6C}" destId="{B0D6D828-16E6-40B0-B872-06F09F6B357D}" srcOrd="0" destOrd="0" presId="urn:microsoft.com/office/officeart/2005/8/layout/vList2"/>
    <dgm:cxn modelId="{0DDFD8BB-7A9F-4FB7-BB48-F710D21FF1A7}" srcId="{73064D58-F7C1-43F1-9ACF-D3DFA3CDFE3C}" destId="{56E0F9F1-636E-427C-9F15-F1E3F753882F}" srcOrd="1" destOrd="0" parTransId="{8808F694-5238-40DD-8A8C-F388E0EF4CF8}" sibTransId="{3D9EC666-255D-473B-8E77-BC762028E511}"/>
    <dgm:cxn modelId="{1F67BFC9-596B-417C-AB39-33A851AD9CDF}" type="presOf" srcId="{56E0F9F1-636E-427C-9F15-F1E3F753882F}" destId="{F6743C92-6663-42C3-8CD3-F5BB4E5E6B67}" srcOrd="0" destOrd="0" presId="urn:microsoft.com/office/officeart/2005/8/layout/vList2"/>
    <dgm:cxn modelId="{0E5A8BCA-914E-46AB-9ACC-6EDF9BB4BD82}" type="presOf" srcId="{73064D58-F7C1-43F1-9ACF-D3DFA3CDFE3C}" destId="{0A5CBF9A-5316-49F0-9C66-3E8CB43EA197}" srcOrd="0" destOrd="0" presId="urn:microsoft.com/office/officeart/2005/8/layout/vList2"/>
    <dgm:cxn modelId="{2845D3C3-9621-44E1-BCB6-04BFE3401161}" type="presParOf" srcId="{0A5CBF9A-5316-49F0-9C66-3E8CB43EA197}" destId="{B0D6D828-16E6-40B0-B872-06F09F6B357D}" srcOrd="0" destOrd="0" presId="urn:microsoft.com/office/officeart/2005/8/layout/vList2"/>
    <dgm:cxn modelId="{A4AAF2E4-7221-4ACE-8086-0E4C64F8BC8C}" type="presParOf" srcId="{0A5CBF9A-5316-49F0-9C66-3E8CB43EA197}" destId="{8BC077DE-2936-4E93-B167-ED728BC542A5}" srcOrd="1" destOrd="0" presId="urn:microsoft.com/office/officeart/2005/8/layout/vList2"/>
    <dgm:cxn modelId="{D0C853C7-CA1C-444E-91B5-87AD4CA821D1}" type="presParOf" srcId="{0A5CBF9A-5316-49F0-9C66-3E8CB43EA197}" destId="{F6743C92-6663-42C3-8CD3-F5BB4E5E6B67}" srcOrd="2" destOrd="0" presId="urn:microsoft.com/office/officeart/2005/8/layout/vList2"/>
    <dgm:cxn modelId="{F66BE633-7B5B-4C18-9E95-7B8F6C2AA120}" type="presParOf" srcId="{0A5CBF9A-5316-49F0-9C66-3E8CB43EA197}" destId="{07E533D5-DC4D-4344-9306-FDFE42382B59}" srcOrd="3" destOrd="0" presId="urn:microsoft.com/office/officeart/2005/8/layout/vList2"/>
    <dgm:cxn modelId="{13681E53-9C63-4E6C-9628-F29117E6F134}" type="presParOf" srcId="{0A5CBF9A-5316-49F0-9C66-3E8CB43EA197}" destId="{D85D0673-83CC-46C4-8766-5EB52C3BA9C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3420BF-B186-A74F-864D-1FA95BE37518}" type="doc">
      <dgm:prSet loTypeId="urn:microsoft.com/office/officeart/2005/8/layout/venn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277BF1-4CDC-D64D-938D-B42AC7EED453}">
      <dgm:prSet phldrT="[Text]"/>
      <dgm:spPr/>
      <dgm:t>
        <a:bodyPr/>
        <a:lstStyle/>
        <a:p>
          <a:r>
            <a:rPr lang="en-GB" dirty="0" err="1"/>
            <a:t>Rreth</a:t>
          </a:r>
          <a:r>
            <a:rPr lang="en-GB" dirty="0"/>
            <a:t> 70 </a:t>
          </a:r>
          <a:r>
            <a:rPr lang="en-GB" dirty="0" err="1"/>
            <a:t>shërbime</a:t>
          </a:r>
          <a:r>
            <a:rPr lang="en-GB" dirty="0"/>
            <a:t> </a:t>
          </a:r>
          <a:r>
            <a:rPr lang="en-GB" dirty="0" err="1"/>
            <a:t>të</a:t>
          </a:r>
          <a:r>
            <a:rPr lang="en-GB" dirty="0"/>
            <a:t> </a:t>
          </a:r>
          <a:r>
            <a:rPr lang="en-GB" dirty="0" err="1"/>
            <a:t>botuara</a:t>
          </a:r>
          <a:endParaRPr lang="en-US" dirty="0"/>
        </a:p>
      </dgm:t>
    </dgm:pt>
    <dgm:pt modelId="{C5B1B1E0-4F93-0143-B0D2-6AE058752F8E}" type="parTrans" cxnId="{1927B865-2147-8D4C-A485-FD20D87D8CCA}">
      <dgm:prSet/>
      <dgm:spPr/>
      <dgm:t>
        <a:bodyPr/>
        <a:lstStyle/>
        <a:p>
          <a:endParaRPr lang="en-US"/>
        </a:p>
      </dgm:t>
    </dgm:pt>
    <dgm:pt modelId="{3E76A787-25F8-8D48-9C5B-D9DDE5128696}" type="sibTrans" cxnId="{1927B865-2147-8D4C-A485-FD20D87D8CCA}">
      <dgm:prSet/>
      <dgm:spPr/>
      <dgm:t>
        <a:bodyPr/>
        <a:lstStyle/>
        <a:p>
          <a:endParaRPr lang="en-US"/>
        </a:p>
      </dgm:t>
    </dgm:pt>
    <dgm:pt modelId="{B23A562A-57C4-D744-A78E-2E1D9E508623}">
      <dgm:prSet phldrT="[Text]"/>
      <dgm:spPr/>
      <dgm:t>
        <a:bodyPr/>
        <a:lstStyle/>
        <a:p>
          <a:r>
            <a:rPr lang="en-GB" dirty="0" err="1"/>
            <a:t>Mesatarja</a:t>
          </a:r>
          <a:r>
            <a:rPr lang="en-GB" dirty="0"/>
            <a:t> 7600 </a:t>
          </a:r>
          <a:r>
            <a:rPr lang="en-GB" dirty="0" err="1"/>
            <a:t>vizita</a:t>
          </a:r>
          <a:r>
            <a:rPr lang="en-GB" dirty="0"/>
            <a:t> </a:t>
          </a:r>
          <a:r>
            <a:rPr lang="en-GB" dirty="0" err="1"/>
            <a:t>unike</a:t>
          </a:r>
          <a:r>
            <a:rPr lang="en-GB" dirty="0"/>
            <a:t> x </a:t>
          </a:r>
          <a:r>
            <a:rPr lang="en-GB" dirty="0" err="1"/>
            <a:t>muaj</a:t>
          </a:r>
          <a:endParaRPr lang="en-US" dirty="0"/>
        </a:p>
      </dgm:t>
    </dgm:pt>
    <dgm:pt modelId="{3875EF88-C84E-9F4F-97AA-DF9AA3D07331}" type="parTrans" cxnId="{7774CD7F-7DBA-3C4A-B86C-D1ADD53372B8}">
      <dgm:prSet/>
      <dgm:spPr/>
      <dgm:t>
        <a:bodyPr/>
        <a:lstStyle/>
        <a:p>
          <a:endParaRPr lang="en-US"/>
        </a:p>
      </dgm:t>
    </dgm:pt>
    <dgm:pt modelId="{FFAC5E93-ECA3-9E4F-A7B8-4D43B33F69EF}" type="sibTrans" cxnId="{7774CD7F-7DBA-3C4A-B86C-D1ADD53372B8}">
      <dgm:prSet/>
      <dgm:spPr/>
      <dgm:t>
        <a:bodyPr/>
        <a:lstStyle/>
        <a:p>
          <a:endParaRPr lang="en-US"/>
        </a:p>
      </dgm:t>
    </dgm:pt>
    <dgm:pt modelId="{F962F3EF-59DC-3740-83CA-D19FF79F6E76}">
      <dgm:prSet phldrT="[Text]"/>
      <dgm:spPr/>
      <dgm:t>
        <a:bodyPr/>
        <a:lstStyle/>
        <a:p>
          <a:r>
            <a:rPr lang="en-GB" dirty="0"/>
            <a:t>7 </a:t>
          </a:r>
          <a:r>
            <a:rPr lang="en-GB" dirty="0" err="1"/>
            <a:t>disiplina</a:t>
          </a:r>
          <a:r>
            <a:rPr lang="en-GB" dirty="0"/>
            <a:t> </a:t>
          </a:r>
          <a:r>
            <a:rPr lang="en-GB" dirty="0" err="1"/>
            <a:t>tematike</a:t>
          </a:r>
          <a:endParaRPr lang="en-US" dirty="0"/>
        </a:p>
      </dgm:t>
    </dgm:pt>
    <dgm:pt modelId="{AD541E38-8788-2941-8EFD-C28D9517BB50}" type="parTrans" cxnId="{ED258A8B-0D15-8541-B610-15E126DD9AA0}">
      <dgm:prSet/>
      <dgm:spPr/>
      <dgm:t>
        <a:bodyPr/>
        <a:lstStyle/>
        <a:p>
          <a:endParaRPr lang="en-US"/>
        </a:p>
      </dgm:t>
    </dgm:pt>
    <dgm:pt modelId="{399282A4-54F4-2E46-B618-9E9EEFC34462}" type="sibTrans" cxnId="{ED258A8B-0D15-8541-B610-15E126DD9AA0}">
      <dgm:prSet/>
      <dgm:spPr/>
      <dgm:t>
        <a:bodyPr/>
        <a:lstStyle/>
        <a:p>
          <a:endParaRPr lang="en-US"/>
        </a:p>
      </dgm:t>
    </dgm:pt>
    <dgm:pt modelId="{02369B65-9C9F-3E42-9FBC-257DB9C56420}" type="pres">
      <dgm:prSet presAssocID="{543420BF-B186-A74F-864D-1FA95BE37518}" presName="Name0" presStyleCnt="0">
        <dgm:presLayoutVars>
          <dgm:dir/>
          <dgm:resizeHandles val="exact"/>
        </dgm:presLayoutVars>
      </dgm:prSet>
      <dgm:spPr/>
    </dgm:pt>
    <dgm:pt modelId="{29592467-0948-314D-8B6D-05F961D81186}" type="pres">
      <dgm:prSet presAssocID="{E5277BF1-4CDC-D64D-938D-B42AC7EED453}" presName="Name5" presStyleLbl="vennNode1" presStyleIdx="0" presStyleCnt="3">
        <dgm:presLayoutVars>
          <dgm:bulletEnabled val="1"/>
        </dgm:presLayoutVars>
      </dgm:prSet>
      <dgm:spPr/>
    </dgm:pt>
    <dgm:pt modelId="{CCF883DD-2F63-964F-86A3-183CE29F5BEF}" type="pres">
      <dgm:prSet presAssocID="{3E76A787-25F8-8D48-9C5B-D9DDE5128696}" presName="space" presStyleCnt="0"/>
      <dgm:spPr/>
    </dgm:pt>
    <dgm:pt modelId="{CCCAF6DF-A872-1841-8266-4A06FF9F5472}" type="pres">
      <dgm:prSet presAssocID="{B23A562A-57C4-D744-A78E-2E1D9E508623}" presName="Name5" presStyleLbl="vennNode1" presStyleIdx="1" presStyleCnt="3">
        <dgm:presLayoutVars>
          <dgm:bulletEnabled val="1"/>
        </dgm:presLayoutVars>
      </dgm:prSet>
      <dgm:spPr/>
    </dgm:pt>
    <dgm:pt modelId="{E9D4A826-B951-044E-9AD6-D6268F073B26}" type="pres">
      <dgm:prSet presAssocID="{FFAC5E93-ECA3-9E4F-A7B8-4D43B33F69EF}" presName="space" presStyleCnt="0"/>
      <dgm:spPr/>
    </dgm:pt>
    <dgm:pt modelId="{F1726E63-266B-E643-BEAF-E1C08800CE12}" type="pres">
      <dgm:prSet presAssocID="{F962F3EF-59DC-3740-83CA-D19FF79F6E76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07894B19-EB1C-4F43-8A3B-04D5A135E550}" type="presOf" srcId="{543420BF-B186-A74F-864D-1FA95BE37518}" destId="{02369B65-9C9F-3E42-9FBC-257DB9C56420}" srcOrd="0" destOrd="0" presId="urn:microsoft.com/office/officeart/2005/8/layout/venn3"/>
    <dgm:cxn modelId="{1927B865-2147-8D4C-A485-FD20D87D8CCA}" srcId="{543420BF-B186-A74F-864D-1FA95BE37518}" destId="{E5277BF1-4CDC-D64D-938D-B42AC7EED453}" srcOrd="0" destOrd="0" parTransId="{C5B1B1E0-4F93-0143-B0D2-6AE058752F8E}" sibTransId="{3E76A787-25F8-8D48-9C5B-D9DDE5128696}"/>
    <dgm:cxn modelId="{7774CD7F-7DBA-3C4A-B86C-D1ADD53372B8}" srcId="{543420BF-B186-A74F-864D-1FA95BE37518}" destId="{B23A562A-57C4-D744-A78E-2E1D9E508623}" srcOrd="1" destOrd="0" parTransId="{3875EF88-C84E-9F4F-97AA-DF9AA3D07331}" sibTransId="{FFAC5E93-ECA3-9E4F-A7B8-4D43B33F69EF}"/>
    <dgm:cxn modelId="{ED258A8B-0D15-8541-B610-15E126DD9AA0}" srcId="{543420BF-B186-A74F-864D-1FA95BE37518}" destId="{F962F3EF-59DC-3740-83CA-D19FF79F6E76}" srcOrd="2" destOrd="0" parTransId="{AD541E38-8788-2941-8EFD-C28D9517BB50}" sibTransId="{399282A4-54F4-2E46-B618-9E9EEFC34462}"/>
    <dgm:cxn modelId="{E3E5E8AC-B3F9-7046-927C-698ADAC1E903}" type="presOf" srcId="{E5277BF1-4CDC-D64D-938D-B42AC7EED453}" destId="{29592467-0948-314D-8B6D-05F961D81186}" srcOrd="0" destOrd="0" presId="urn:microsoft.com/office/officeart/2005/8/layout/venn3"/>
    <dgm:cxn modelId="{AB3998CB-93C9-E549-9F40-1AC963068307}" type="presOf" srcId="{F962F3EF-59DC-3740-83CA-D19FF79F6E76}" destId="{F1726E63-266B-E643-BEAF-E1C08800CE12}" srcOrd="0" destOrd="0" presId="urn:microsoft.com/office/officeart/2005/8/layout/venn3"/>
    <dgm:cxn modelId="{777046EB-0F2F-1042-A76F-DB3FDEFAEED2}" type="presOf" srcId="{B23A562A-57C4-D744-A78E-2E1D9E508623}" destId="{CCCAF6DF-A872-1841-8266-4A06FF9F5472}" srcOrd="0" destOrd="0" presId="urn:microsoft.com/office/officeart/2005/8/layout/venn3"/>
    <dgm:cxn modelId="{5840D07A-6BAF-B34A-AD29-31D75568E93A}" type="presParOf" srcId="{02369B65-9C9F-3E42-9FBC-257DB9C56420}" destId="{29592467-0948-314D-8B6D-05F961D81186}" srcOrd="0" destOrd="0" presId="urn:microsoft.com/office/officeart/2005/8/layout/venn3"/>
    <dgm:cxn modelId="{390A11E4-6AC5-434B-A565-B02187A5AA68}" type="presParOf" srcId="{02369B65-9C9F-3E42-9FBC-257DB9C56420}" destId="{CCF883DD-2F63-964F-86A3-183CE29F5BEF}" srcOrd="1" destOrd="0" presId="urn:microsoft.com/office/officeart/2005/8/layout/venn3"/>
    <dgm:cxn modelId="{BD07989F-CE01-AF4E-ADF6-4EACCAF4CFE7}" type="presParOf" srcId="{02369B65-9C9F-3E42-9FBC-257DB9C56420}" destId="{CCCAF6DF-A872-1841-8266-4A06FF9F5472}" srcOrd="2" destOrd="0" presId="urn:microsoft.com/office/officeart/2005/8/layout/venn3"/>
    <dgm:cxn modelId="{AB62CB58-1206-A045-A7F6-639420C52E08}" type="presParOf" srcId="{02369B65-9C9F-3E42-9FBC-257DB9C56420}" destId="{E9D4A826-B951-044E-9AD6-D6268F073B26}" srcOrd="3" destOrd="0" presId="urn:microsoft.com/office/officeart/2005/8/layout/venn3"/>
    <dgm:cxn modelId="{D480E243-8168-A346-8137-E856A2F63BA6}" type="presParOf" srcId="{02369B65-9C9F-3E42-9FBC-257DB9C56420}" destId="{F1726E63-266B-E643-BEAF-E1C08800CE1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D779E3-807B-4CBB-9461-C701446A74C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D1A60AE-5BA9-4BA4-BA26-EAF216F0B2AB}">
      <dgm:prSet/>
      <dgm:spPr/>
      <dgm:t>
        <a:bodyPr/>
        <a:lstStyle/>
        <a:p>
          <a:r>
            <a:rPr lang="en-US"/>
            <a:t>Projekte</a:t>
          </a:r>
        </a:p>
      </dgm:t>
    </dgm:pt>
    <dgm:pt modelId="{DEF64BB2-25EB-4C5E-A70A-7F77A52E9EBF}" type="parTrans" cxnId="{32DA942F-5C7C-4162-B340-8EB369839042}">
      <dgm:prSet/>
      <dgm:spPr/>
      <dgm:t>
        <a:bodyPr/>
        <a:lstStyle/>
        <a:p>
          <a:endParaRPr lang="en-US"/>
        </a:p>
      </dgm:t>
    </dgm:pt>
    <dgm:pt modelId="{B029FB4D-55EF-4A78-B5F5-139670F5014A}" type="sibTrans" cxnId="{32DA942F-5C7C-4162-B340-8EB369839042}">
      <dgm:prSet/>
      <dgm:spPr/>
      <dgm:t>
        <a:bodyPr/>
        <a:lstStyle/>
        <a:p>
          <a:endParaRPr lang="en-US"/>
        </a:p>
      </dgm:t>
    </dgm:pt>
    <dgm:pt modelId="{A96CC71B-0B9C-4822-A546-80A724181A7C}">
      <dgm:prSet/>
      <dgm:spPr/>
      <dgm:t>
        <a:bodyPr/>
        <a:lstStyle/>
        <a:p>
          <a:r>
            <a:rPr lang="en-US"/>
            <a:t>Profili personal</a:t>
          </a:r>
        </a:p>
      </dgm:t>
    </dgm:pt>
    <dgm:pt modelId="{DB2F9A13-A64A-4074-96AA-1EEAF5E8FFC5}" type="parTrans" cxnId="{E36CB5ED-897E-4C42-AA14-1A534DDE587A}">
      <dgm:prSet/>
      <dgm:spPr/>
      <dgm:t>
        <a:bodyPr/>
        <a:lstStyle/>
        <a:p>
          <a:endParaRPr lang="en-US"/>
        </a:p>
      </dgm:t>
    </dgm:pt>
    <dgm:pt modelId="{6CC704BB-383C-43A2-A853-0F4EC88D5B9E}" type="sibTrans" cxnId="{E36CB5ED-897E-4C42-AA14-1A534DDE587A}">
      <dgm:prSet/>
      <dgm:spPr/>
      <dgm:t>
        <a:bodyPr/>
        <a:lstStyle/>
        <a:p>
          <a:endParaRPr lang="en-US"/>
        </a:p>
      </dgm:t>
    </dgm:pt>
    <dgm:pt modelId="{B8A6148E-7E0F-476C-8F67-3BD51979653B}">
      <dgm:prSet/>
      <dgm:spPr/>
      <dgm:t>
        <a:bodyPr/>
        <a:lstStyle/>
        <a:p>
          <a:r>
            <a:rPr lang="en-US"/>
            <a:t>Kalendar trajnimesh dhe aktivitetesh</a:t>
          </a:r>
        </a:p>
      </dgm:t>
    </dgm:pt>
    <dgm:pt modelId="{33DACBBE-46BC-40F0-AE31-4E1B5CEDE1CA}" type="parTrans" cxnId="{C17A9A6E-D9FB-474D-9CC1-72CBCF5531B5}">
      <dgm:prSet/>
      <dgm:spPr/>
      <dgm:t>
        <a:bodyPr/>
        <a:lstStyle/>
        <a:p>
          <a:endParaRPr lang="en-US"/>
        </a:p>
      </dgm:t>
    </dgm:pt>
    <dgm:pt modelId="{3B7917F4-42A8-4DE9-B907-E7DD9EF6F00F}" type="sibTrans" cxnId="{C17A9A6E-D9FB-474D-9CC1-72CBCF5531B5}">
      <dgm:prSet/>
      <dgm:spPr/>
      <dgm:t>
        <a:bodyPr/>
        <a:lstStyle/>
        <a:p>
          <a:endParaRPr lang="en-US"/>
        </a:p>
      </dgm:t>
    </dgm:pt>
    <dgm:pt modelId="{2887774B-BC20-4402-B495-0E0FADA661AE}">
      <dgm:prSet/>
      <dgm:spPr/>
      <dgm:t>
        <a:bodyPr/>
        <a:lstStyle/>
        <a:p>
          <a:r>
            <a:rPr lang="en-US"/>
            <a:t>Tutoriale për përdorimin e portalit</a:t>
          </a:r>
        </a:p>
      </dgm:t>
    </dgm:pt>
    <dgm:pt modelId="{09F6993E-8DF4-4059-9A4A-7461C5936A58}" type="parTrans" cxnId="{F8AC6563-3FF0-4E53-9EA5-0C82E25A2736}">
      <dgm:prSet/>
      <dgm:spPr/>
      <dgm:t>
        <a:bodyPr/>
        <a:lstStyle/>
        <a:p>
          <a:endParaRPr lang="en-US"/>
        </a:p>
      </dgm:t>
    </dgm:pt>
    <dgm:pt modelId="{28D4F835-50DF-420E-9FBA-6E74122B01B3}" type="sibTrans" cxnId="{F8AC6563-3FF0-4E53-9EA5-0C82E25A2736}">
      <dgm:prSet/>
      <dgm:spPr/>
      <dgm:t>
        <a:bodyPr/>
        <a:lstStyle/>
        <a:p>
          <a:endParaRPr lang="en-US"/>
        </a:p>
      </dgm:t>
    </dgm:pt>
    <dgm:pt modelId="{0E72F749-2E70-4CAC-93B0-127F58B711BE}" type="pres">
      <dgm:prSet presAssocID="{F7D779E3-807B-4CBB-9461-C701446A74CE}" presName="linear" presStyleCnt="0">
        <dgm:presLayoutVars>
          <dgm:dir/>
          <dgm:animLvl val="lvl"/>
          <dgm:resizeHandles val="exact"/>
        </dgm:presLayoutVars>
      </dgm:prSet>
      <dgm:spPr/>
    </dgm:pt>
    <dgm:pt modelId="{F2AD1025-8C1B-478C-B2E7-123A0238B12F}" type="pres">
      <dgm:prSet presAssocID="{CD1A60AE-5BA9-4BA4-BA26-EAF216F0B2AB}" presName="parentLin" presStyleCnt="0"/>
      <dgm:spPr/>
    </dgm:pt>
    <dgm:pt modelId="{40B7D668-B77A-4534-82B3-E56605406DA7}" type="pres">
      <dgm:prSet presAssocID="{CD1A60AE-5BA9-4BA4-BA26-EAF216F0B2AB}" presName="parentLeftMargin" presStyleLbl="node1" presStyleIdx="0" presStyleCnt="4"/>
      <dgm:spPr/>
    </dgm:pt>
    <dgm:pt modelId="{50495E83-075C-4DBE-AF1B-EEC2883E467F}" type="pres">
      <dgm:prSet presAssocID="{CD1A60AE-5BA9-4BA4-BA26-EAF216F0B2A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F2F4E2E-D95A-43A3-B64E-72DBC204980A}" type="pres">
      <dgm:prSet presAssocID="{CD1A60AE-5BA9-4BA4-BA26-EAF216F0B2AB}" presName="negativeSpace" presStyleCnt="0"/>
      <dgm:spPr/>
    </dgm:pt>
    <dgm:pt modelId="{5E8503C4-6186-443B-BD78-1691D0101A1C}" type="pres">
      <dgm:prSet presAssocID="{CD1A60AE-5BA9-4BA4-BA26-EAF216F0B2AB}" presName="childText" presStyleLbl="conFgAcc1" presStyleIdx="0" presStyleCnt="4">
        <dgm:presLayoutVars>
          <dgm:bulletEnabled val="1"/>
        </dgm:presLayoutVars>
      </dgm:prSet>
      <dgm:spPr/>
    </dgm:pt>
    <dgm:pt modelId="{79FE62EC-7157-4F39-A58D-946035184CB7}" type="pres">
      <dgm:prSet presAssocID="{B029FB4D-55EF-4A78-B5F5-139670F5014A}" presName="spaceBetweenRectangles" presStyleCnt="0"/>
      <dgm:spPr/>
    </dgm:pt>
    <dgm:pt modelId="{50BA43B1-AFC3-4ED1-90EE-9EA22B3343C4}" type="pres">
      <dgm:prSet presAssocID="{A96CC71B-0B9C-4822-A546-80A724181A7C}" presName="parentLin" presStyleCnt="0"/>
      <dgm:spPr/>
    </dgm:pt>
    <dgm:pt modelId="{78D64615-4F48-4F22-8A9B-78838A5DB365}" type="pres">
      <dgm:prSet presAssocID="{A96CC71B-0B9C-4822-A546-80A724181A7C}" presName="parentLeftMargin" presStyleLbl="node1" presStyleIdx="0" presStyleCnt="4"/>
      <dgm:spPr/>
    </dgm:pt>
    <dgm:pt modelId="{7141D6BA-C666-43B5-B72A-BB8AB63CABE0}" type="pres">
      <dgm:prSet presAssocID="{A96CC71B-0B9C-4822-A546-80A724181A7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1F01A35-20CD-4E4E-A1FA-975D62B37578}" type="pres">
      <dgm:prSet presAssocID="{A96CC71B-0B9C-4822-A546-80A724181A7C}" presName="negativeSpace" presStyleCnt="0"/>
      <dgm:spPr/>
    </dgm:pt>
    <dgm:pt modelId="{C41F45A5-70E7-487D-B335-2F475480F7AF}" type="pres">
      <dgm:prSet presAssocID="{A96CC71B-0B9C-4822-A546-80A724181A7C}" presName="childText" presStyleLbl="conFgAcc1" presStyleIdx="1" presStyleCnt="4">
        <dgm:presLayoutVars>
          <dgm:bulletEnabled val="1"/>
        </dgm:presLayoutVars>
      </dgm:prSet>
      <dgm:spPr/>
    </dgm:pt>
    <dgm:pt modelId="{B201230A-B390-4B57-B054-46A29B385CFF}" type="pres">
      <dgm:prSet presAssocID="{6CC704BB-383C-43A2-A853-0F4EC88D5B9E}" presName="spaceBetweenRectangles" presStyleCnt="0"/>
      <dgm:spPr/>
    </dgm:pt>
    <dgm:pt modelId="{37D2710D-A02A-430C-86B8-32C18CE68073}" type="pres">
      <dgm:prSet presAssocID="{B8A6148E-7E0F-476C-8F67-3BD51979653B}" presName="parentLin" presStyleCnt="0"/>
      <dgm:spPr/>
    </dgm:pt>
    <dgm:pt modelId="{B13D451C-49F9-45EE-A025-DF50CA27F5C9}" type="pres">
      <dgm:prSet presAssocID="{B8A6148E-7E0F-476C-8F67-3BD51979653B}" presName="parentLeftMargin" presStyleLbl="node1" presStyleIdx="1" presStyleCnt="4"/>
      <dgm:spPr/>
    </dgm:pt>
    <dgm:pt modelId="{FD68573B-78DE-4930-87F7-39E3FDD13BBA}" type="pres">
      <dgm:prSet presAssocID="{B8A6148E-7E0F-476C-8F67-3BD51979653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38C7939-FF70-4849-9B6F-B33B0137D619}" type="pres">
      <dgm:prSet presAssocID="{B8A6148E-7E0F-476C-8F67-3BD51979653B}" presName="negativeSpace" presStyleCnt="0"/>
      <dgm:spPr/>
    </dgm:pt>
    <dgm:pt modelId="{B49F0D75-34F4-48EF-A885-237EF0DFA7AD}" type="pres">
      <dgm:prSet presAssocID="{B8A6148E-7E0F-476C-8F67-3BD51979653B}" presName="childText" presStyleLbl="conFgAcc1" presStyleIdx="2" presStyleCnt="4">
        <dgm:presLayoutVars>
          <dgm:bulletEnabled val="1"/>
        </dgm:presLayoutVars>
      </dgm:prSet>
      <dgm:spPr/>
    </dgm:pt>
    <dgm:pt modelId="{63DFD393-54FE-4EBB-9395-2A7FFE3956D2}" type="pres">
      <dgm:prSet presAssocID="{3B7917F4-42A8-4DE9-B907-E7DD9EF6F00F}" presName="spaceBetweenRectangles" presStyleCnt="0"/>
      <dgm:spPr/>
    </dgm:pt>
    <dgm:pt modelId="{0F4ABB40-D992-4B4A-ACA0-22CB31BB6F61}" type="pres">
      <dgm:prSet presAssocID="{2887774B-BC20-4402-B495-0E0FADA661AE}" presName="parentLin" presStyleCnt="0"/>
      <dgm:spPr/>
    </dgm:pt>
    <dgm:pt modelId="{9CADCBBB-BBD3-4925-8C95-D8C0E21671C5}" type="pres">
      <dgm:prSet presAssocID="{2887774B-BC20-4402-B495-0E0FADA661AE}" presName="parentLeftMargin" presStyleLbl="node1" presStyleIdx="2" presStyleCnt="4"/>
      <dgm:spPr/>
    </dgm:pt>
    <dgm:pt modelId="{D4640FD8-821C-4879-8630-0D71526D7DE0}" type="pres">
      <dgm:prSet presAssocID="{2887774B-BC20-4402-B495-0E0FADA661A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57052C4-EA9A-4699-BCA3-D7BDF2C876B8}" type="pres">
      <dgm:prSet presAssocID="{2887774B-BC20-4402-B495-0E0FADA661AE}" presName="negativeSpace" presStyleCnt="0"/>
      <dgm:spPr/>
    </dgm:pt>
    <dgm:pt modelId="{0465DFCA-23EF-450D-886F-AE22E1C173B5}" type="pres">
      <dgm:prSet presAssocID="{2887774B-BC20-4402-B495-0E0FADA661A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15F5E0E-DCD8-4CD0-AFC9-6E98105228AC}" type="presOf" srcId="{CD1A60AE-5BA9-4BA4-BA26-EAF216F0B2AB}" destId="{50495E83-075C-4DBE-AF1B-EEC2883E467F}" srcOrd="1" destOrd="0" presId="urn:microsoft.com/office/officeart/2005/8/layout/list1"/>
    <dgm:cxn modelId="{32DA942F-5C7C-4162-B340-8EB369839042}" srcId="{F7D779E3-807B-4CBB-9461-C701446A74CE}" destId="{CD1A60AE-5BA9-4BA4-BA26-EAF216F0B2AB}" srcOrd="0" destOrd="0" parTransId="{DEF64BB2-25EB-4C5E-A70A-7F77A52E9EBF}" sibTransId="{B029FB4D-55EF-4A78-B5F5-139670F5014A}"/>
    <dgm:cxn modelId="{F8AC6563-3FF0-4E53-9EA5-0C82E25A2736}" srcId="{F7D779E3-807B-4CBB-9461-C701446A74CE}" destId="{2887774B-BC20-4402-B495-0E0FADA661AE}" srcOrd="3" destOrd="0" parTransId="{09F6993E-8DF4-4059-9A4A-7461C5936A58}" sibTransId="{28D4F835-50DF-420E-9FBA-6E74122B01B3}"/>
    <dgm:cxn modelId="{ED47AC67-9903-41C8-A244-D5EA8A9EE83E}" type="presOf" srcId="{2887774B-BC20-4402-B495-0E0FADA661AE}" destId="{D4640FD8-821C-4879-8630-0D71526D7DE0}" srcOrd="1" destOrd="0" presId="urn:microsoft.com/office/officeart/2005/8/layout/list1"/>
    <dgm:cxn modelId="{C17A9A6E-D9FB-474D-9CC1-72CBCF5531B5}" srcId="{F7D779E3-807B-4CBB-9461-C701446A74CE}" destId="{B8A6148E-7E0F-476C-8F67-3BD51979653B}" srcOrd="2" destOrd="0" parTransId="{33DACBBE-46BC-40F0-AE31-4E1B5CEDE1CA}" sibTransId="{3B7917F4-42A8-4DE9-B907-E7DD9EF6F00F}"/>
    <dgm:cxn modelId="{92E0E173-5FDB-4A3F-9E99-D2407DFAC2FC}" type="presOf" srcId="{A96CC71B-0B9C-4822-A546-80A724181A7C}" destId="{7141D6BA-C666-43B5-B72A-BB8AB63CABE0}" srcOrd="1" destOrd="0" presId="urn:microsoft.com/office/officeart/2005/8/layout/list1"/>
    <dgm:cxn modelId="{DFB7E377-057A-47C7-B7B2-D91979ED5E6A}" type="presOf" srcId="{2887774B-BC20-4402-B495-0E0FADA661AE}" destId="{9CADCBBB-BBD3-4925-8C95-D8C0E21671C5}" srcOrd="0" destOrd="0" presId="urn:microsoft.com/office/officeart/2005/8/layout/list1"/>
    <dgm:cxn modelId="{802F77C6-540D-4A42-B7BD-FBD30E5336CE}" type="presOf" srcId="{A96CC71B-0B9C-4822-A546-80A724181A7C}" destId="{78D64615-4F48-4F22-8A9B-78838A5DB365}" srcOrd="0" destOrd="0" presId="urn:microsoft.com/office/officeart/2005/8/layout/list1"/>
    <dgm:cxn modelId="{749737CD-E9AF-410E-B8F2-C7DEB6CD7AE3}" type="presOf" srcId="{CD1A60AE-5BA9-4BA4-BA26-EAF216F0B2AB}" destId="{40B7D668-B77A-4534-82B3-E56605406DA7}" srcOrd="0" destOrd="0" presId="urn:microsoft.com/office/officeart/2005/8/layout/list1"/>
    <dgm:cxn modelId="{D990BACE-C73B-4786-BC3D-87A5AB796FEB}" type="presOf" srcId="{B8A6148E-7E0F-476C-8F67-3BD51979653B}" destId="{FD68573B-78DE-4930-87F7-39E3FDD13BBA}" srcOrd="1" destOrd="0" presId="urn:microsoft.com/office/officeart/2005/8/layout/list1"/>
    <dgm:cxn modelId="{12AFA7D0-45CD-4F80-858D-D101C428D3C8}" type="presOf" srcId="{F7D779E3-807B-4CBB-9461-C701446A74CE}" destId="{0E72F749-2E70-4CAC-93B0-127F58B711BE}" srcOrd="0" destOrd="0" presId="urn:microsoft.com/office/officeart/2005/8/layout/list1"/>
    <dgm:cxn modelId="{E36CB5ED-897E-4C42-AA14-1A534DDE587A}" srcId="{F7D779E3-807B-4CBB-9461-C701446A74CE}" destId="{A96CC71B-0B9C-4822-A546-80A724181A7C}" srcOrd="1" destOrd="0" parTransId="{DB2F9A13-A64A-4074-96AA-1EEAF5E8FFC5}" sibTransId="{6CC704BB-383C-43A2-A853-0F4EC88D5B9E}"/>
    <dgm:cxn modelId="{880D19FB-F743-46E2-BE62-81BD131F3AE5}" type="presOf" srcId="{B8A6148E-7E0F-476C-8F67-3BD51979653B}" destId="{B13D451C-49F9-45EE-A025-DF50CA27F5C9}" srcOrd="0" destOrd="0" presId="urn:microsoft.com/office/officeart/2005/8/layout/list1"/>
    <dgm:cxn modelId="{71B52E36-B44B-4986-B9A3-0D33011CEE9B}" type="presParOf" srcId="{0E72F749-2E70-4CAC-93B0-127F58B711BE}" destId="{F2AD1025-8C1B-478C-B2E7-123A0238B12F}" srcOrd="0" destOrd="0" presId="urn:microsoft.com/office/officeart/2005/8/layout/list1"/>
    <dgm:cxn modelId="{66BA9A17-558F-45E0-9A5F-AD6096F4B4B1}" type="presParOf" srcId="{F2AD1025-8C1B-478C-B2E7-123A0238B12F}" destId="{40B7D668-B77A-4534-82B3-E56605406DA7}" srcOrd="0" destOrd="0" presId="urn:microsoft.com/office/officeart/2005/8/layout/list1"/>
    <dgm:cxn modelId="{6C6408F2-8BB3-489E-B76C-384D59F3C254}" type="presParOf" srcId="{F2AD1025-8C1B-478C-B2E7-123A0238B12F}" destId="{50495E83-075C-4DBE-AF1B-EEC2883E467F}" srcOrd="1" destOrd="0" presId="urn:microsoft.com/office/officeart/2005/8/layout/list1"/>
    <dgm:cxn modelId="{BBBAABD8-1E8B-4EA3-AAD5-C4444C48CC3C}" type="presParOf" srcId="{0E72F749-2E70-4CAC-93B0-127F58B711BE}" destId="{EF2F4E2E-D95A-43A3-B64E-72DBC204980A}" srcOrd="1" destOrd="0" presId="urn:microsoft.com/office/officeart/2005/8/layout/list1"/>
    <dgm:cxn modelId="{34CD35D0-34E3-4192-BEB8-D90E9696B21F}" type="presParOf" srcId="{0E72F749-2E70-4CAC-93B0-127F58B711BE}" destId="{5E8503C4-6186-443B-BD78-1691D0101A1C}" srcOrd="2" destOrd="0" presId="urn:microsoft.com/office/officeart/2005/8/layout/list1"/>
    <dgm:cxn modelId="{427A03BB-E146-4662-A7B2-65A80DD0554E}" type="presParOf" srcId="{0E72F749-2E70-4CAC-93B0-127F58B711BE}" destId="{79FE62EC-7157-4F39-A58D-946035184CB7}" srcOrd="3" destOrd="0" presId="urn:microsoft.com/office/officeart/2005/8/layout/list1"/>
    <dgm:cxn modelId="{26CBDAB1-76F4-4B1B-BCCD-66CF7E4B146B}" type="presParOf" srcId="{0E72F749-2E70-4CAC-93B0-127F58B711BE}" destId="{50BA43B1-AFC3-4ED1-90EE-9EA22B3343C4}" srcOrd="4" destOrd="0" presId="urn:microsoft.com/office/officeart/2005/8/layout/list1"/>
    <dgm:cxn modelId="{8CA4E8C7-F4A6-409C-A56B-7ED46B1E68D9}" type="presParOf" srcId="{50BA43B1-AFC3-4ED1-90EE-9EA22B3343C4}" destId="{78D64615-4F48-4F22-8A9B-78838A5DB365}" srcOrd="0" destOrd="0" presId="urn:microsoft.com/office/officeart/2005/8/layout/list1"/>
    <dgm:cxn modelId="{98824331-7D1A-4231-91C4-AD43FDE95897}" type="presParOf" srcId="{50BA43B1-AFC3-4ED1-90EE-9EA22B3343C4}" destId="{7141D6BA-C666-43B5-B72A-BB8AB63CABE0}" srcOrd="1" destOrd="0" presId="urn:microsoft.com/office/officeart/2005/8/layout/list1"/>
    <dgm:cxn modelId="{3A39EDC1-E9FE-4B7F-AABF-4F1DBF46FD9D}" type="presParOf" srcId="{0E72F749-2E70-4CAC-93B0-127F58B711BE}" destId="{21F01A35-20CD-4E4E-A1FA-975D62B37578}" srcOrd="5" destOrd="0" presId="urn:microsoft.com/office/officeart/2005/8/layout/list1"/>
    <dgm:cxn modelId="{E7E872D5-C760-45D1-BFE0-EA932FAA639D}" type="presParOf" srcId="{0E72F749-2E70-4CAC-93B0-127F58B711BE}" destId="{C41F45A5-70E7-487D-B335-2F475480F7AF}" srcOrd="6" destOrd="0" presId="urn:microsoft.com/office/officeart/2005/8/layout/list1"/>
    <dgm:cxn modelId="{F607E8A5-EEEB-401A-BEEA-270864E9C8FA}" type="presParOf" srcId="{0E72F749-2E70-4CAC-93B0-127F58B711BE}" destId="{B201230A-B390-4B57-B054-46A29B385CFF}" srcOrd="7" destOrd="0" presId="urn:microsoft.com/office/officeart/2005/8/layout/list1"/>
    <dgm:cxn modelId="{0F242718-792B-467A-A153-F90BD31B9232}" type="presParOf" srcId="{0E72F749-2E70-4CAC-93B0-127F58B711BE}" destId="{37D2710D-A02A-430C-86B8-32C18CE68073}" srcOrd="8" destOrd="0" presId="urn:microsoft.com/office/officeart/2005/8/layout/list1"/>
    <dgm:cxn modelId="{F55B35AF-8F2A-4845-BC04-790935B19F9E}" type="presParOf" srcId="{37D2710D-A02A-430C-86B8-32C18CE68073}" destId="{B13D451C-49F9-45EE-A025-DF50CA27F5C9}" srcOrd="0" destOrd="0" presId="urn:microsoft.com/office/officeart/2005/8/layout/list1"/>
    <dgm:cxn modelId="{24FDFD67-FF48-4864-B31F-097ACFE06BAC}" type="presParOf" srcId="{37D2710D-A02A-430C-86B8-32C18CE68073}" destId="{FD68573B-78DE-4930-87F7-39E3FDD13BBA}" srcOrd="1" destOrd="0" presId="urn:microsoft.com/office/officeart/2005/8/layout/list1"/>
    <dgm:cxn modelId="{41BBA68B-8FB6-4BD6-BE3F-E8DF398B355C}" type="presParOf" srcId="{0E72F749-2E70-4CAC-93B0-127F58B711BE}" destId="{938C7939-FF70-4849-9B6F-B33B0137D619}" srcOrd="9" destOrd="0" presId="urn:microsoft.com/office/officeart/2005/8/layout/list1"/>
    <dgm:cxn modelId="{13DAD8A9-49A0-4764-A5DA-38CDD4036C02}" type="presParOf" srcId="{0E72F749-2E70-4CAC-93B0-127F58B711BE}" destId="{B49F0D75-34F4-48EF-A885-237EF0DFA7AD}" srcOrd="10" destOrd="0" presId="urn:microsoft.com/office/officeart/2005/8/layout/list1"/>
    <dgm:cxn modelId="{4E91FF1B-4790-4C29-8AD5-FBEB9CBA0E0D}" type="presParOf" srcId="{0E72F749-2E70-4CAC-93B0-127F58B711BE}" destId="{63DFD393-54FE-4EBB-9395-2A7FFE3956D2}" srcOrd="11" destOrd="0" presId="urn:microsoft.com/office/officeart/2005/8/layout/list1"/>
    <dgm:cxn modelId="{E29E30C7-C0E7-49F9-894D-F062CA66DA3F}" type="presParOf" srcId="{0E72F749-2E70-4CAC-93B0-127F58B711BE}" destId="{0F4ABB40-D992-4B4A-ACA0-22CB31BB6F61}" srcOrd="12" destOrd="0" presId="urn:microsoft.com/office/officeart/2005/8/layout/list1"/>
    <dgm:cxn modelId="{B66C8DDA-1A27-42BE-B93A-4E58A61FEBF4}" type="presParOf" srcId="{0F4ABB40-D992-4B4A-ACA0-22CB31BB6F61}" destId="{9CADCBBB-BBD3-4925-8C95-D8C0E21671C5}" srcOrd="0" destOrd="0" presId="urn:microsoft.com/office/officeart/2005/8/layout/list1"/>
    <dgm:cxn modelId="{37315906-71B4-42A7-B592-14B9C085682B}" type="presParOf" srcId="{0F4ABB40-D992-4B4A-ACA0-22CB31BB6F61}" destId="{D4640FD8-821C-4879-8630-0D71526D7DE0}" srcOrd="1" destOrd="0" presId="urn:microsoft.com/office/officeart/2005/8/layout/list1"/>
    <dgm:cxn modelId="{9B3DF7F3-EAA2-4756-9C6E-FA6EE2F57336}" type="presParOf" srcId="{0E72F749-2E70-4CAC-93B0-127F58B711BE}" destId="{D57052C4-EA9A-4699-BCA3-D7BDF2C876B8}" srcOrd="13" destOrd="0" presId="urn:microsoft.com/office/officeart/2005/8/layout/list1"/>
    <dgm:cxn modelId="{7F98E044-5FFB-4D04-ABED-C820C781261B}" type="presParOf" srcId="{0E72F749-2E70-4CAC-93B0-127F58B711BE}" destId="{0465DFCA-23EF-450D-886F-AE22E1C173B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BC8FC7-553B-405C-9519-6AB360222A2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161CD72-37FF-4F0C-9987-1BD72AC0B889}">
      <dgm:prSet/>
      <dgm:spPr/>
      <dgm:t>
        <a:bodyPr/>
        <a:lstStyle/>
        <a:p>
          <a:r>
            <a:rPr lang="en-US"/>
            <a:t>Providing other researchers ëith access to your data facilitates knoëledge  discovery and improves research transparency.</a:t>
          </a:r>
        </a:p>
      </dgm:t>
    </dgm:pt>
    <dgm:pt modelId="{3D8C7D2E-142F-4D6D-A9CE-63249A946810}" type="parTrans" cxnId="{C8137E39-1E56-4E2B-991F-0E7D5C5D1D78}">
      <dgm:prSet/>
      <dgm:spPr/>
      <dgm:t>
        <a:bodyPr/>
        <a:lstStyle/>
        <a:p>
          <a:endParaRPr lang="en-US"/>
        </a:p>
      </dgm:t>
    </dgm:pt>
    <dgm:pt modelId="{B3965A0B-2EA4-4AD8-864A-066A4EE6CC77}" type="sibTrans" cxnId="{C8137E39-1E56-4E2B-991F-0E7D5C5D1D78}">
      <dgm:prSet/>
      <dgm:spPr/>
      <dgm:t>
        <a:bodyPr/>
        <a:lstStyle/>
        <a:p>
          <a:endParaRPr lang="en-US"/>
        </a:p>
      </dgm:t>
    </dgm:pt>
    <dgm:pt modelId="{6FB8533B-309D-4940-B995-F4266DCB190A}">
      <dgm:prSet/>
      <dgm:spPr/>
      <dgm:t>
        <a:bodyPr/>
        <a:lstStyle/>
        <a:p>
          <a:r>
            <a:rPr lang="en-US"/>
            <a:t>Data can be FAIR but not open – Open data may not be FAIR</a:t>
          </a:r>
        </a:p>
      </dgm:t>
    </dgm:pt>
    <dgm:pt modelId="{747D8DB0-C9D1-403A-B259-D0175C82C99A}" type="parTrans" cxnId="{59A2C02A-DE8C-4588-9643-C467C86FDCBD}">
      <dgm:prSet/>
      <dgm:spPr/>
      <dgm:t>
        <a:bodyPr/>
        <a:lstStyle/>
        <a:p>
          <a:endParaRPr lang="en-US"/>
        </a:p>
      </dgm:t>
    </dgm:pt>
    <dgm:pt modelId="{8BF0E061-7876-41BC-B082-57D8AF681AC9}" type="sibTrans" cxnId="{59A2C02A-DE8C-4588-9643-C467C86FDCBD}">
      <dgm:prSet/>
      <dgm:spPr/>
      <dgm:t>
        <a:bodyPr/>
        <a:lstStyle/>
        <a:p>
          <a:endParaRPr lang="en-US"/>
        </a:p>
      </dgm:t>
    </dgm:pt>
    <dgm:pt modelId="{8B4E11C1-9B49-41C0-84D2-39D5876DC1D0}">
      <dgm:prSet/>
      <dgm:spPr/>
      <dgm:t>
        <a:bodyPr/>
        <a:lstStyle/>
        <a:p>
          <a:r>
            <a:rPr lang="en-US" b="1"/>
            <a:t>F</a:t>
          </a:r>
          <a:r>
            <a:rPr lang="en-US"/>
            <a:t>indable - të Gjetshme</a:t>
          </a:r>
        </a:p>
      </dgm:t>
    </dgm:pt>
    <dgm:pt modelId="{490939A0-99E1-446B-A296-64AF176F8508}" type="parTrans" cxnId="{32294A2E-D78D-420F-A45F-4C3C7442D761}">
      <dgm:prSet/>
      <dgm:spPr/>
      <dgm:t>
        <a:bodyPr/>
        <a:lstStyle/>
        <a:p>
          <a:endParaRPr lang="en-US"/>
        </a:p>
      </dgm:t>
    </dgm:pt>
    <dgm:pt modelId="{855DCB36-433F-42CF-9ED6-E47F18864E98}" type="sibTrans" cxnId="{32294A2E-D78D-420F-A45F-4C3C7442D761}">
      <dgm:prSet/>
      <dgm:spPr/>
      <dgm:t>
        <a:bodyPr/>
        <a:lstStyle/>
        <a:p>
          <a:endParaRPr lang="en-US"/>
        </a:p>
      </dgm:t>
    </dgm:pt>
    <dgm:pt modelId="{B26809B1-A343-4220-AD3E-7167117370D1}">
      <dgm:prSet/>
      <dgm:spPr/>
      <dgm:t>
        <a:bodyPr/>
        <a:lstStyle/>
        <a:p>
          <a:r>
            <a:rPr lang="en-US" b="1"/>
            <a:t>A</a:t>
          </a:r>
          <a:r>
            <a:rPr lang="en-US"/>
            <a:t>ccessible - të Aksesueshme</a:t>
          </a:r>
        </a:p>
      </dgm:t>
    </dgm:pt>
    <dgm:pt modelId="{55B419FB-A7AC-4C4B-A8E0-E09932E9220A}" type="parTrans" cxnId="{759A1B76-9FAD-4632-822C-DBF4768C0A41}">
      <dgm:prSet/>
      <dgm:spPr/>
      <dgm:t>
        <a:bodyPr/>
        <a:lstStyle/>
        <a:p>
          <a:endParaRPr lang="en-US"/>
        </a:p>
      </dgm:t>
    </dgm:pt>
    <dgm:pt modelId="{979EF4E0-B6A9-49F5-95F5-ADD22D7E1785}" type="sibTrans" cxnId="{759A1B76-9FAD-4632-822C-DBF4768C0A41}">
      <dgm:prSet/>
      <dgm:spPr/>
      <dgm:t>
        <a:bodyPr/>
        <a:lstStyle/>
        <a:p>
          <a:endParaRPr lang="en-US"/>
        </a:p>
      </dgm:t>
    </dgm:pt>
    <dgm:pt modelId="{3E7C7C55-0DDD-43FE-9007-705140024688}">
      <dgm:prSet/>
      <dgm:spPr/>
      <dgm:t>
        <a:bodyPr/>
        <a:lstStyle/>
        <a:p>
          <a:r>
            <a:rPr lang="en-US" b="1"/>
            <a:t>I</a:t>
          </a:r>
          <a:r>
            <a:rPr lang="en-US"/>
            <a:t>nteroperable - Interoperacionale (të ndërveprueshme)</a:t>
          </a:r>
        </a:p>
      </dgm:t>
    </dgm:pt>
    <dgm:pt modelId="{52720ACA-4AE9-4E79-9E5E-9F5704C9E1AB}" type="parTrans" cxnId="{BA902783-A30D-4AC8-AD68-B8616938ED25}">
      <dgm:prSet/>
      <dgm:spPr/>
      <dgm:t>
        <a:bodyPr/>
        <a:lstStyle/>
        <a:p>
          <a:endParaRPr lang="en-US"/>
        </a:p>
      </dgm:t>
    </dgm:pt>
    <dgm:pt modelId="{D7A1E485-10B7-4AD7-9C0A-EA9BF87A4C37}" type="sibTrans" cxnId="{BA902783-A30D-4AC8-AD68-B8616938ED25}">
      <dgm:prSet/>
      <dgm:spPr/>
      <dgm:t>
        <a:bodyPr/>
        <a:lstStyle/>
        <a:p>
          <a:endParaRPr lang="en-US"/>
        </a:p>
      </dgm:t>
    </dgm:pt>
    <dgm:pt modelId="{BE5C4A4D-62D3-46F3-9AF0-87DD2840E2BD}">
      <dgm:prSet/>
      <dgm:spPr/>
      <dgm:t>
        <a:bodyPr/>
        <a:lstStyle/>
        <a:p>
          <a:r>
            <a:rPr lang="en-US" b="1"/>
            <a:t>R</a:t>
          </a:r>
          <a:r>
            <a:rPr lang="en-US"/>
            <a:t>esusable - të Ripërdorshme</a:t>
          </a:r>
        </a:p>
      </dgm:t>
    </dgm:pt>
    <dgm:pt modelId="{6906459B-8C73-4A49-BC90-694CEF677E79}" type="parTrans" cxnId="{6F5E3BD5-77FC-488B-8504-C9AAD9D09E5E}">
      <dgm:prSet/>
      <dgm:spPr/>
      <dgm:t>
        <a:bodyPr/>
        <a:lstStyle/>
        <a:p>
          <a:endParaRPr lang="en-US"/>
        </a:p>
      </dgm:t>
    </dgm:pt>
    <dgm:pt modelId="{E9933EEA-5767-4FB9-86E2-33064A56A2EF}" type="sibTrans" cxnId="{6F5E3BD5-77FC-488B-8504-C9AAD9D09E5E}">
      <dgm:prSet/>
      <dgm:spPr/>
      <dgm:t>
        <a:bodyPr/>
        <a:lstStyle/>
        <a:p>
          <a:endParaRPr lang="en-US"/>
        </a:p>
      </dgm:t>
    </dgm:pt>
    <dgm:pt modelId="{89AEB920-266D-4E26-AB7B-1FB418414AF7}" type="pres">
      <dgm:prSet presAssocID="{D4BC8FC7-553B-405C-9519-6AB360222A27}" presName="linear" presStyleCnt="0">
        <dgm:presLayoutVars>
          <dgm:animLvl val="lvl"/>
          <dgm:resizeHandles val="exact"/>
        </dgm:presLayoutVars>
      </dgm:prSet>
      <dgm:spPr/>
    </dgm:pt>
    <dgm:pt modelId="{CA68746F-3BE9-48DD-83D1-2081927E7CD0}" type="pres">
      <dgm:prSet presAssocID="{F161CD72-37FF-4F0C-9987-1BD72AC0B88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3FD7D7B-FF6C-45DA-9C38-504720C3A591}" type="pres">
      <dgm:prSet presAssocID="{B3965A0B-2EA4-4AD8-864A-066A4EE6CC77}" presName="spacer" presStyleCnt="0"/>
      <dgm:spPr/>
    </dgm:pt>
    <dgm:pt modelId="{F411F793-EDCE-4800-A561-02B78C173252}" type="pres">
      <dgm:prSet presAssocID="{6FB8533B-309D-4940-B995-F4266DCB190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8BC8281-D189-43D9-9D40-05CD77E0763F}" type="pres">
      <dgm:prSet presAssocID="{8BF0E061-7876-41BC-B082-57D8AF681AC9}" presName="spacer" presStyleCnt="0"/>
      <dgm:spPr/>
    </dgm:pt>
    <dgm:pt modelId="{BE691AB4-8EF1-4981-A46C-9354EF6B157D}" type="pres">
      <dgm:prSet presAssocID="{8B4E11C1-9B49-41C0-84D2-39D5876DC1D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8886776-3D32-4B50-BD4E-5111140B4F14}" type="pres">
      <dgm:prSet presAssocID="{855DCB36-433F-42CF-9ED6-E47F18864E98}" presName="spacer" presStyleCnt="0"/>
      <dgm:spPr/>
    </dgm:pt>
    <dgm:pt modelId="{096D285E-C7B8-4069-A2F5-E604F9BF93ED}" type="pres">
      <dgm:prSet presAssocID="{B26809B1-A343-4220-AD3E-7167117370D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98939FC-2ACD-4ED6-99C7-851D714929ED}" type="pres">
      <dgm:prSet presAssocID="{979EF4E0-B6A9-49F5-95F5-ADD22D7E1785}" presName="spacer" presStyleCnt="0"/>
      <dgm:spPr/>
    </dgm:pt>
    <dgm:pt modelId="{A3FCEF5B-17BA-41D4-98F9-3A9636F3F747}" type="pres">
      <dgm:prSet presAssocID="{3E7C7C55-0DDD-43FE-9007-70514002468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600E9C3-3017-42BC-84DB-F7BC226E6039}" type="pres">
      <dgm:prSet presAssocID="{D7A1E485-10B7-4AD7-9C0A-EA9BF87A4C37}" presName="spacer" presStyleCnt="0"/>
      <dgm:spPr/>
    </dgm:pt>
    <dgm:pt modelId="{61DE80ED-396C-48D2-8AF3-01BD8EAF2CB8}" type="pres">
      <dgm:prSet presAssocID="{BE5C4A4D-62D3-46F3-9AF0-87DD2840E2B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A5E2F06-BA7A-4BF0-A740-52EF43702C2B}" type="presOf" srcId="{3E7C7C55-0DDD-43FE-9007-705140024688}" destId="{A3FCEF5B-17BA-41D4-98F9-3A9636F3F747}" srcOrd="0" destOrd="0" presId="urn:microsoft.com/office/officeart/2005/8/layout/vList2"/>
    <dgm:cxn modelId="{8BE5E70C-C697-4B99-A6EB-E0FBEFDAF908}" type="presOf" srcId="{6FB8533B-309D-4940-B995-F4266DCB190A}" destId="{F411F793-EDCE-4800-A561-02B78C173252}" srcOrd="0" destOrd="0" presId="urn:microsoft.com/office/officeart/2005/8/layout/vList2"/>
    <dgm:cxn modelId="{59A2C02A-DE8C-4588-9643-C467C86FDCBD}" srcId="{D4BC8FC7-553B-405C-9519-6AB360222A27}" destId="{6FB8533B-309D-4940-B995-F4266DCB190A}" srcOrd="1" destOrd="0" parTransId="{747D8DB0-C9D1-403A-B259-D0175C82C99A}" sibTransId="{8BF0E061-7876-41BC-B082-57D8AF681AC9}"/>
    <dgm:cxn modelId="{A40BAE2D-C86C-4452-BE18-64C71F092884}" type="presOf" srcId="{F161CD72-37FF-4F0C-9987-1BD72AC0B889}" destId="{CA68746F-3BE9-48DD-83D1-2081927E7CD0}" srcOrd="0" destOrd="0" presId="urn:microsoft.com/office/officeart/2005/8/layout/vList2"/>
    <dgm:cxn modelId="{32294A2E-D78D-420F-A45F-4C3C7442D761}" srcId="{D4BC8FC7-553B-405C-9519-6AB360222A27}" destId="{8B4E11C1-9B49-41C0-84D2-39D5876DC1D0}" srcOrd="2" destOrd="0" parTransId="{490939A0-99E1-446B-A296-64AF176F8508}" sibTransId="{855DCB36-433F-42CF-9ED6-E47F18864E98}"/>
    <dgm:cxn modelId="{C8137E39-1E56-4E2B-991F-0E7D5C5D1D78}" srcId="{D4BC8FC7-553B-405C-9519-6AB360222A27}" destId="{F161CD72-37FF-4F0C-9987-1BD72AC0B889}" srcOrd="0" destOrd="0" parTransId="{3D8C7D2E-142F-4D6D-A9CE-63249A946810}" sibTransId="{B3965A0B-2EA4-4AD8-864A-066A4EE6CC77}"/>
    <dgm:cxn modelId="{2E18B63C-A40F-4373-89F6-0F85FA787F89}" type="presOf" srcId="{B26809B1-A343-4220-AD3E-7167117370D1}" destId="{096D285E-C7B8-4069-A2F5-E604F9BF93ED}" srcOrd="0" destOrd="0" presId="urn:microsoft.com/office/officeart/2005/8/layout/vList2"/>
    <dgm:cxn modelId="{759A1B76-9FAD-4632-822C-DBF4768C0A41}" srcId="{D4BC8FC7-553B-405C-9519-6AB360222A27}" destId="{B26809B1-A343-4220-AD3E-7167117370D1}" srcOrd="3" destOrd="0" parTransId="{55B419FB-A7AC-4C4B-A8E0-E09932E9220A}" sibTransId="{979EF4E0-B6A9-49F5-95F5-ADD22D7E1785}"/>
    <dgm:cxn modelId="{38458158-7E4A-4C26-828E-0EE2AC83AA55}" type="presOf" srcId="{D4BC8FC7-553B-405C-9519-6AB360222A27}" destId="{89AEB920-266D-4E26-AB7B-1FB418414AF7}" srcOrd="0" destOrd="0" presId="urn:microsoft.com/office/officeart/2005/8/layout/vList2"/>
    <dgm:cxn modelId="{BA902783-A30D-4AC8-AD68-B8616938ED25}" srcId="{D4BC8FC7-553B-405C-9519-6AB360222A27}" destId="{3E7C7C55-0DDD-43FE-9007-705140024688}" srcOrd="4" destOrd="0" parTransId="{52720ACA-4AE9-4E79-9E5E-9F5704C9E1AB}" sibTransId="{D7A1E485-10B7-4AD7-9C0A-EA9BF87A4C37}"/>
    <dgm:cxn modelId="{6F5E3BD5-77FC-488B-8504-C9AAD9D09E5E}" srcId="{D4BC8FC7-553B-405C-9519-6AB360222A27}" destId="{BE5C4A4D-62D3-46F3-9AF0-87DD2840E2BD}" srcOrd="5" destOrd="0" parTransId="{6906459B-8C73-4A49-BC90-694CEF677E79}" sibTransId="{E9933EEA-5767-4FB9-86E2-33064A56A2EF}"/>
    <dgm:cxn modelId="{28022DDB-B141-46AD-980B-3FA6A66A2EA6}" type="presOf" srcId="{8B4E11C1-9B49-41C0-84D2-39D5876DC1D0}" destId="{BE691AB4-8EF1-4981-A46C-9354EF6B157D}" srcOrd="0" destOrd="0" presId="urn:microsoft.com/office/officeart/2005/8/layout/vList2"/>
    <dgm:cxn modelId="{75A2F7F1-41F4-43F6-94F7-6DCE73E15898}" type="presOf" srcId="{BE5C4A4D-62D3-46F3-9AF0-87DD2840E2BD}" destId="{61DE80ED-396C-48D2-8AF3-01BD8EAF2CB8}" srcOrd="0" destOrd="0" presId="urn:microsoft.com/office/officeart/2005/8/layout/vList2"/>
    <dgm:cxn modelId="{766844BB-0D7C-46CD-9359-746D0199CED4}" type="presParOf" srcId="{89AEB920-266D-4E26-AB7B-1FB418414AF7}" destId="{CA68746F-3BE9-48DD-83D1-2081927E7CD0}" srcOrd="0" destOrd="0" presId="urn:microsoft.com/office/officeart/2005/8/layout/vList2"/>
    <dgm:cxn modelId="{5796F72B-CFB9-43DC-96DE-81E7FFCA49FE}" type="presParOf" srcId="{89AEB920-266D-4E26-AB7B-1FB418414AF7}" destId="{23FD7D7B-FF6C-45DA-9C38-504720C3A591}" srcOrd="1" destOrd="0" presId="urn:microsoft.com/office/officeart/2005/8/layout/vList2"/>
    <dgm:cxn modelId="{1AD14726-3042-4794-97DE-E7ED544FE4C0}" type="presParOf" srcId="{89AEB920-266D-4E26-AB7B-1FB418414AF7}" destId="{F411F793-EDCE-4800-A561-02B78C173252}" srcOrd="2" destOrd="0" presId="urn:microsoft.com/office/officeart/2005/8/layout/vList2"/>
    <dgm:cxn modelId="{B2CA724C-FCC1-46B9-ADBE-8A7264C28623}" type="presParOf" srcId="{89AEB920-266D-4E26-AB7B-1FB418414AF7}" destId="{18BC8281-D189-43D9-9D40-05CD77E0763F}" srcOrd="3" destOrd="0" presId="urn:microsoft.com/office/officeart/2005/8/layout/vList2"/>
    <dgm:cxn modelId="{03E19916-101E-4516-BCE3-D38E6B262DF9}" type="presParOf" srcId="{89AEB920-266D-4E26-AB7B-1FB418414AF7}" destId="{BE691AB4-8EF1-4981-A46C-9354EF6B157D}" srcOrd="4" destOrd="0" presId="urn:microsoft.com/office/officeart/2005/8/layout/vList2"/>
    <dgm:cxn modelId="{609FC216-9BD3-49F9-A8E6-811BA0A35238}" type="presParOf" srcId="{89AEB920-266D-4E26-AB7B-1FB418414AF7}" destId="{F8886776-3D32-4B50-BD4E-5111140B4F14}" srcOrd="5" destOrd="0" presId="urn:microsoft.com/office/officeart/2005/8/layout/vList2"/>
    <dgm:cxn modelId="{5E15655E-348F-4CD8-8358-815A2EF6B482}" type="presParOf" srcId="{89AEB920-266D-4E26-AB7B-1FB418414AF7}" destId="{096D285E-C7B8-4069-A2F5-E604F9BF93ED}" srcOrd="6" destOrd="0" presId="urn:microsoft.com/office/officeart/2005/8/layout/vList2"/>
    <dgm:cxn modelId="{0D22BD76-FEAF-48E9-887A-54E532448182}" type="presParOf" srcId="{89AEB920-266D-4E26-AB7B-1FB418414AF7}" destId="{A98939FC-2ACD-4ED6-99C7-851D714929ED}" srcOrd="7" destOrd="0" presId="urn:microsoft.com/office/officeart/2005/8/layout/vList2"/>
    <dgm:cxn modelId="{CFFDEF0E-2FC3-456C-BD87-AF0AA72DD26D}" type="presParOf" srcId="{89AEB920-266D-4E26-AB7B-1FB418414AF7}" destId="{A3FCEF5B-17BA-41D4-98F9-3A9636F3F747}" srcOrd="8" destOrd="0" presId="urn:microsoft.com/office/officeart/2005/8/layout/vList2"/>
    <dgm:cxn modelId="{3C2969B2-B010-4C3B-94C5-1CBAF3342ABE}" type="presParOf" srcId="{89AEB920-266D-4E26-AB7B-1FB418414AF7}" destId="{8600E9C3-3017-42BC-84DB-F7BC226E6039}" srcOrd="9" destOrd="0" presId="urn:microsoft.com/office/officeart/2005/8/layout/vList2"/>
    <dgm:cxn modelId="{AB7BFEBE-2E74-4B30-B7E6-3C8DF12692E5}" type="presParOf" srcId="{89AEB920-266D-4E26-AB7B-1FB418414AF7}" destId="{61DE80ED-396C-48D2-8AF3-01BD8EAF2CB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6DAD79-3E57-411D-9969-EA217ECA27A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963FA08-91F0-43E6-B3A6-0ABDAFE42F3F}">
      <dgm:prSet/>
      <dgm:spPr/>
      <dgm:t>
        <a:bodyPr/>
        <a:lstStyle/>
        <a:p>
          <a:r>
            <a:rPr lang="sq-AL"/>
            <a:t>Bëjini të dhënat të gjetshme duke siguruar që ato kanë identifikues tëqëndrueshëm, metadata të pasura dhe që ato të jenë të kërkueshme e tëzbulueshme online .</a:t>
          </a:r>
          <a:endParaRPr lang="en-US"/>
        </a:p>
      </dgm:t>
    </dgm:pt>
    <dgm:pt modelId="{251E0738-1FBD-48D1-A664-FC123D52453D}" type="parTrans" cxnId="{8935F0C0-AA29-487E-A06F-8657270B7EF4}">
      <dgm:prSet/>
      <dgm:spPr/>
      <dgm:t>
        <a:bodyPr/>
        <a:lstStyle/>
        <a:p>
          <a:endParaRPr lang="en-US"/>
        </a:p>
      </dgm:t>
    </dgm:pt>
    <dgm:pt modelId="{97162900-802F-4A54-898B-8EB465A96E7C}" type="sibTrans" cxnId="{8935F0C0-AA29-487E-A06F-8657270B7EF4}">
      <dgm:prSet/>
      <dgm:spPr/>
      <dgm:t>
        <a:bodyPr/>
        <a:lstStyle/>
        <a:p>
          <a:endParaRPr lang="en-US"/>
        </a:p>
      </dgm:t>
    </dgm:pt>
    <dgm:pt modelId="{7FA4350E-1C41-4E30-87C5-F701F69453BD}">
      <dgm:prSet/>
      <dgm:spPr/>
      <dgm:t>
        <a:bodyPr/>
        <a:lstStyle/>
        <a:p>
          <a:r>
            <a:rPr lang="sq-AL"/>
            <a:t>Bëjini të dhënat të aksesueshme duke u siguruar që ato mund të merren nëinternet, duke përdorur protokolle të standardizuara dhe duke vendosur kufizimenëse është e nevojshme.</a:t>
          </a:r>
          <a:endParaRPr lang="en-US"/>
        </a:p>
      </dgm:t>
    </dgm:pt>
    <dgm:pt modelId="{4A15DF35-1707-400C-A6D3-88B080F5F65D}" type="parTrans" cxnId="{90B1820B-D8E6-4857-ACC9-E233AAE6807D}">
      <dgm:prSet/>
      <dgm:spPr/>
      <dgm:t>
        <a:bodyPr/>
        <a:lstStyle/>
        <a:p>
          <a:endParaRPr lang="en-US"/>
        </a:p>
      </dgm:t>
    </dgm:pt>
    <dgm:pt modelId="{773A2667-241B-4AC6-8282-E16034386538}" type="sibTrans" cxnId="{90B1820B-D8E6-4857-ACC9-E233AAE6807D}">
      <dgm:prSet/>
      <dgm:spPr/>
      <dgm:t>
        <a:bodyPr/>
        <a:lstStyle/>
        <a:p>
          <a:endParaRPr lang="en-US"/>
        </a:p>
      </dgm:t>
    </dgm:pt>
    <dgm:pt modelId="{CED663EE-F315-42E3-910D-7DC6D07FCE2A}">
      <dgm:prSet/>
      <dgm:spPr/>
      <dgm:t>
        <a:bodyPr/>
        <a:lstStyle/>
        <a:p>
          <a:r>
            <a:rPr lang="sq-AL"/>
            <a:t>Bëjini të dhënat ndërvepruese (interoperacionale) duke përdorur formate dhe standarde të zakonshme, dhe duke vënë në përdorim fjalorë të kontrollueshëm.</a:t>
          </a:r>
          <a:endParaRPr lang="en-US"/>
        </a:p>
      </dgm:t>
    </dgm:pt>
    <dgm:pt modelId="{9074B9E2-31FB-4062-B5C8-3AA7898262DA}" type="parTrans" cxnId="{4C687CD0-9C34-41DC-8AB0-B751587B2330}">
      <dgm:prSet/>
      <dgm:spPr/>
      <dgm:t>
        <a:bodyPr/>
        <a:lstStyle/>
        <a:p>
          <a:endParaRPr lang="en-US"/>
        </a:p>
      </dgm:t>
    </dgm:pt>
    <dgm:pt modelId="{4398FA94-3C86-4A7E-A1BE-823C2AF96D79}" type="sibTrans" cxnId="{4C687CD0-9C34-41DC-8AB0-B751587B2330}">
      <dgm:prSet/>
      <dgm:spPr/>
      <dgm:t>
        <a:bodyPr/>
        <a:lstStyle/>
        <a:p>
          <a:endParaRPr lang="en-US"/>
        </a:p>
      </dgm:t>
    </dgm:pt>
    <dgm:pt modelId="{C5FA6815-184C-432E-9189-4C799FA96A5F}">
      <dgm:prSet/>
      <dgm:spPr/>
      <dgm:t>
        <a:bodyPr/>
        <a:lstStyle/>
        <a:p>
          <a:r>
            <a:rPr lang="sq-AL"/>
            <a:t>Bëjini të dhënat të ripërdorshme duke siguruar që ato janë të dokumentuara mirë,të pajisura me një licencë të qartë e të lexueshme nga makineritë dhe meinformacionin mbi origjinën e krijimit të të dhënave.</a:t>
          </a:r>
          <a:endParaRPr lang="en-US"/>
        </a:p>
      </dgm:t>
    </dgm:pt>
    <dgm:pt modelId="{CC1A7681-482E-429F-9D9F-5F8D69AC3B6F}" type="parTrans" cxnId="{F4A61988-42DF-47E8-B41E-C73E16612D48}">
      <dgm:prSet/>
      <dgm:spPr/>
      <dgm:t>
        <a:bodyPr/>
        <a:lstStyle/>
        <a:p>
          <a:endParaRPr lang="en-US"/>
        </a:p>
      </dgm:t>
    </dgm:pt>
    <dgm:pt modelId="{1B7B9287-AF88-4172-B264-6B0EBEF9967D}" type="sibTrans" cxnId="{F4A61988-42DF-47E8-B41E-C73E16612D48}">
      <dgm:prSet/>
      <dgm:spPr/>
      <dgm:t>
        <a:bodyPr/>
        <a:lstStyle/>
        <a:p>
          <a:endParaRPr lang="en-US"/>
        </a:p>
      </dgm:t>
    </dgm:pt>
    <dgm:pt modelId="{87EB71D4-C114-4AAC-86FC-AAB975964102}">
      <dgm:prSet/>
      <dgm:spPr/>
      <dgm:t>
        <a:bodyPr/>
        <a:lstStyle/>
        <a:p>
          <a:r>
            <a:rPr lang="sq-AL"/>
            <a:t>Përdorni qasje dhe mjete të reja kërkimore inovative</a:t>
          </a:r>
          <a:endParaRPr lang="en-US"/>
        </a:p>
      </dgm:t>
    </dgm:pt>
    <dgm:pt modelId="{1F015CF9-EF86-4711-8904-EA9DD51665B0}" type="parTrans" cxnId="{70032400-BDF1-4F32-948D-AA60F9B0A845}">
      <dgm:prSet/>
      <dgm:spPr/>
      <dgm:t>
        <a:bodyPr/>
        <a:lstStyle/>
        <a:p>
          <a:endParaRPr lang="en-US"/>
        </a:p>
      </dgm:t>
    </dgm:pt>
    <dgm:pt modelId="{ED256B8F-658A-4A17-B229-316C6D010FF8}" type="sibTrans" cxnId="{70032400-BDF1-4F32-948D-AA60F9B0A845}">
      <dgm:prSet/>
      <dgm:spPr/>
      <dgm:t>
        <a:bodyPr/>
        <a:lstStyle/>
        <a:p>
          <a:endParaRPr lang="en-US"/>
        </a:p>
      </dgm:t>
    </dgm:pt>
    <dgm:pt modelId="{1D532A26-4D97-4834-8E3F-652FD632428B}" type="pres">
      <dgm:prSet presAssocID="{1C6DAD79-3E57-411D-9969-EA217ECA27A8}" presName="linear" presStyleCnt="0">
        <dgm:presLayoutVars>
          <dgm:animLvl val="lvl"/>
          <dgm:resizeHandles val="exact"/>
        </dgm:presLayoutVars>
      </dgm:prSet>
      <dgm:spPr/>
    </dgm:pt>
    <dgm:pt modelId="{8D371227-CE61-49E9-8964-DEA5D6AE399F}" type="pres">
      <dgm:prSet presAssocID="{A963FA08-91F0-43E6-B3A6-0ABDAFE42F3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74DC1B9-DCFC-4621-A74F-247E928B5089}" type="pres">
      <dgm:prSet presAssocID="{97162900-802F-4A54-898B-8EB465A96E7C}" presName="spacer" presStyleCnt="0"/>
      <dgm:spPr/>
    </dgm:pt>
    <dgm:pt modelId="{07B9ABC5-93C3-4F1D-88B4-3953E907147E}" type="pres">
      <dgm:prSet presAssocID="{7FA4350E-1C41-4E30-87C5-F701F69453B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CEC26F8-6BDE-4D03-8BAA-B085C9955BD0}" type="pres">
      <dgm:prSet presAssocID="{773A2667-241B-4AC6-8282-E16034386538}" presName="spacer" presStyleCnt="0"/>
      <dgm:spPr/>
    </dgm:pt>
    <dgm:pt modelId="{9A3B649E-461C-4A67-A1B4-BCB3EEE79A68}" type="pres">
      <dgm:prSet presAssocID="{CED663EE-F315-42E3-910D-7DC6D07FCE2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5DA9BA2-05CE-4DDF-8E39-B0B180FED692}" type="pres">
      <dgm:prSet presAssocID="{4398FA94-3C86-4A7E-A1BE-823C2AF96D79}" presName="spacer" presStyleCnt="0"/>
      <dgm:spPr/>
    </dgm:pt>
    <dgm:pt modelId="{DCA34AF0-190C-4B9A-9AB8-10FD4F1879CF}" type="pres">
      <dgm:prSet presAssocID="{C5FA6815-184C-432E-9189-4C799FA96A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B8A560B-1053-4444-B87C-F3FBFE4856A3}" type="pres">
      <dgm:prSet presAssocID="{1B7B9287-AF88-4172-B264-6B0EBEF9967D}" presName="spacer" presStyleCnt="0"/>
      <dgm:spPr/>
    </dgm:pt>
    <dgm:pt modelId="{6A9350AC-1305-4565-A472-A9E4D56CC10B}" type="pres">
      <dgm:prSet presAssocID="{87EB71D4-C114-4AAC-86FC-AAB97596410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0032400-BDF1-4F32-948D-AA60F9B0A845}" srcId="{1C6DAD79-3E57-411D-9969-EA217ECA27A8}" destId="{87EB71D4-C114-4AAC-86FC-AAB975964102}" srcOrd="4" destOrd="0" parTransId="{1F015CF9-EF86-4711-8904-EA9DD51665B0}" sibTransId="{ED256B8F-658A-4A17-B229-316C6D010FF8}"/>
    <dgm:cxn modelId="{90B1820B-D8E6-4857-ACC9-E233AAE6807D}" srcId="{1C6DAD79-3E57-411D-9969-EA217ECA27A8}" destId="{7FA4350E-1C41-4E30-87C5-F701F69453BD}" srcOrd="1" destOrd="0" parTransId="{4A15DF35-1707-400C-A6D3-88B080F5F65D}" sibTransId="{773A2667-241B-4AC6-8282-E16034386538}"/>
    <dgm:cxn modelId="{83F7E30C-0E6A-4178-B45E-75BDEF3A3387}" type="presOf" srcId="{C5FA6815-184C-432E-9189-4C799FA96A5F}" destId="{DCA34AF0-190C-4B9A-9AB8-10FD4F1879CF}" srcOrd="0" destOrd="0" presId="urn:microsoft.com/office/officeart/2005/8/layout/vList2"/>
    <dgm:cxn modelId="{67F7E934-180D-4FB9-AA56-2C173B6CE792}" type="presOf" srcId="{87EB71D4-C114-4AAC-86FC-AAB975964102}" destId="{6A9350AC-1305-4565-A472-A9E4D56CC10B}" srcOrd="0" destOrd="0" presId="urn:microsoft.com/office/officeart/2005/8/layout/vList2"/>
    <dgm:cxn modelId="{74D6E960-9F77-4D35-96FA-9E253E14331F}" type="presOf" srcId="{A963FA08-91F0-43E6-B3A6-0ABDAFE42F3F}" destId="{8D371227-CE61-49E9-8964-DEA5D6AE399F}" srcOrd="0" destOrd="0" presId="urn:microsoft.com/office/officeart/2005/8/layout/vList2"/>
    <dgm:cxn modelId="{4E6FA755-08BC-4829-9191-FF02531B7056}" type="presOf" srcId="{CED663EE-F315-42E3-910D-7DC6D07FCE2A}" destId="{9A3B649E-461C-4A67-A1B4-BCB3EEE79A68}" srcOrd="0" destOrd="0" presId="urn:microsoft.com/office/officeart/2005/8/layout/vList2"/>
    <dgm:cxn modelId="{F4A61988-42DF-47E8-B41E-C73E16612D48}" srcId="{1C6DAD79-3E57-411D-9969-EA217ECA27A8}" destId="{C5FA6815-184C-432E-9189-4C799FA96A5F}" srcOrd="3" destOrd="0" parTransId="{CC1A7681-482E-429F-9D9F-5F8D69AC3B6F}" sibTransId="{1B7B9287-AF88-4172-B264-6B0EBEF9967D}"/>
    <dgm:cxn modelId="{8935F0C0-AA29-487E-A06F-8657270B7EF4}" srcId="{1C6DAD79-3E57-411D-9969-EA217ECA27A8}" destId="{A963FA08-91F0-43E6-B3A6-0ABDAFE42F3F}" srcOrd="0" destOrd="0" parTransId="{251E0738-1FBD-48D1-A664-FC123D52453D}" sibTransId="{97162900-802F-4A54-898B-8EB465A96E7C}"/>
    <dgm:cxn modelId="{4C687CD0-9C34-41DC-8AB0-B751587B2330}" srcId="{1C6DAD79-3E57-411D-9969-EA217ECA27A8}" destId="{CED663EE-F315-42E3-910D-7DC6D07FCE2A}" srcOrd="2" destOrd="0" parTransId="{9074B9E2-31FB-4062-B5C8-3AA7898262DA}" sibTransId="{4398FA94-3C86-4A7E-A1BE-823C2AF96D79}"/>
    <dgm:cxn modelId="{0AD8A7DB-56C3-41F4-97CB-FB09625251B8}" type="presOf" srcId="{7FA4350E-1C41-4E30-87C5-F701F69453BD}" destId="{07B9ABC5-93C3-4F1D-88B4-3953E907147E}" srcOrd="0" destOrd="0" presId="urn:microsoft.com/office/officeart/2005/8/layout/vList2"/>
    <dgm:cxn modelId="{E33780E1-56DC-4426-9F9C-AC7219670AAB}" type="presOf" srcId="{1C6DAD79-3E57-411D-9969-EA217ECA27A8}" destId="{1D532A26-4D97-4834-8E3F-652FD632428B}" srcOrd="0" destOrd="0" presId="urn:microsoft.com/office/officeart/2005/8/layout/vList2"/>
    <dgm:cxn modelId="{FD7147CE-A931-44A1-8419-80ACFADDC0D1}" type="presParOf" srcId="{1D532A26-4D97-4834-8E3F-652FD632428B}" destId="{8D371227-CE61-49E9-8964-DEA5D6AE399F}" srcOrd="0" destOrd="0" presId="urn:microsoft.com/office/officeart/2005/8/layout/vList2"/>
    <dgm:cxn modelId="{6AD35F96-7362-4E8D-A9A6-277F5BAFB5A7}" type="presParOf" srcId="{1D532A26-4D97-4834-8E3F-652FD632428B}" destId="{874DC1B9-DCFC-4621-A74F-247E928B5089}" srcOrd="1" destOrd="0" presId="urn:microsoft.com/office/officeart/2005/8/layout/vList2"/>
    <dgm:cxn modelId="{C51B91F8-306B-49BC-A12F-6AB19531DB0B}" type="presParOf" srcId="{1D532A26-4D97-4834-8E3F-652FD632428B}" destId="{07B9ABC5-93C3-4F1D-88B4-3953E907147E}" srcOrd="2" destOrd="0" presId="urn:microsoft.com/office/officeart/2005/8/layout/vList2"/>
    <dgm:cxn modelId="{B525222C-C499-4163-9F6A-25DD15CAE408}" type="presParOf" srcId="{1D532A26-4D97-4834-8E3F-652FD632428B}" destId="{0CEC26F8-6BDE-4D03-8BAA-B085C9955BD0}" srcOrd="3" destOrd="0" presId="urn:microsoft.com/office/officeart/2005/8/layout/vList2"/>
    <dgm:cxn modelId="{9F849F74-C2BD-4732-861B-A1C2D203ACE0}" type="presParOf" srcId="{1D532A26-4D97-4834-8E3F-652FD632428B}" destId="{9A3B649E-461C-4A67-A1B4-BCB3EEE79A68}" srcOrd="4" destOrd="0" presId="urn:microsoft.com/office/officeart/2005/8/layout/vList2"/>
    <dgm:cxn modelId="{D211BE02-603B-4573-ACA0-F8A0F2452FEC}" type="presParOf" srcId="{1D532A26-4D97-4834-8E3F-652FD632428B}" destId="{95DA9BA2-05CE-4DDF-8E39-B0B180FED692}" srcOrd="5" destOrd="0" presId="urn:microsoft.com/office/officeart/2005/8/layout/vList2"/>
    <dgm:cxn modelId="{4361D54C-9BCD-424E-82C1-D9F190F44CEF}" type="presParOf" srcId="{1D532A26-4D97-4834-8E3F-652FD632428B}" destId="{DCA34AF0-190C-4B9A-9AB8-10FD4F1879CF}" srcOrd="6" destOrd="0" presId="urn:microsoft.com/office/officeart/2005/8/layout/vList2"/>
    <dgm:cxn modelId="{3E8D8EDA-1BE4-48A0-A376-03EC9E235FBF}" type="presParOf" srcId="{1D532A26-4D97-4834-8E3F-652FD632428B}" destId="{7B8A560B-1053-4444-B87C-F3FBFE4856A3}" srcOrd="7" destOrd="0" presId="urn:microsoft.com/office/officeart/2005/8/layout/vList2"/>
    <dgm:cxn modelId="{0264DB73-8AC1-40B1-8CB8-038F5FF4FE61}" type="presParOf" srcId="{1D532A26-4D97-4834-8E3F-652FD632428B}" destId="{6A9350AC-1305-4565-A472-A9E4D56CC10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D5E2A4-E58F-41BC-AECE-3F2D905E391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1A11E4F-F7F7-4508-9D11-216295EF6596}">
      <dgm:prSet/>
      <dgm:spPr/>
      <dgm:t>
        <a:bodyPr/>
        <a:lstStyle/>
        <a:p>
          <a:r>
            <a:rPr lang="en-US"/>
            <a:t>'Findable’ as discoverable with metadata, identifiable and locatable by means of a  standard identification mechanism</a:t>
          </a:r>
        </a:p>
      </dgm:t>
    </dgm:pt>
    <dgm:pt modelId="{54F64784-1240-484F-A4F5-4C8E05293694}" type="parTrans" cxnId="{13B272E6-703A-44A1-9A59-5483602CC71A}">
      <dgm:prSet/>
      <dgm:spPr/>
      <dgm:t>
        <a:bodyPr/>
        <a:lstStyle/>
        <a:p>
          <a:endParaRPr lang="en-US"/>
        </a:p>
      </dgm:t>
    </dgm:pt>
    <dgm:pt modelId="{7FBA6C44-6A43-49B5-96C2-C526610983EB}" type="sibTrans" cxnId="{13B272E6-703A-44A1-9A59-5483602CC71A}">
      <dgm:prSet/>
      <dgm:spPr/>
      <dgm:t>
        <a:bodyPr/>
        <a:lstStyle/>
        <a:p>
          <a:endParaRPr lang="en-US"/>
        </a:p>
      </dgm:t>
    </dgm:pt>
    <dgm:pt modelId="{A6490D5D-0974-48D6-B9A6-FC8C5F3A1BBC}">
      <dgm:prSet/>
      <dgm:spPr/>
      <dgm:t>
        <a:bodyPr/>
        <a:lstStyle/>
        <a:p>
          <a:r>
            <a:rPr lang="en-US"/>
            <a:t>'Accessible’ as always available and obtainable; even if the data is restricted, the  metadata is open</a:t>
          </a:r>
        </a:p>
      </dgm:t>
    </dgm:pt>
    <dgm:pt modelId="{1E982373-193E-4AB6-81D3-9733EFA2C4A6}" type="parTrans" cxnId="{E09AA693-C24B-41FF-A7D3-CA1DBE31CE0F}">
      <dgm:prSet/>
      <dgm:spPr/>
      <dgm:t>
        <a:bodyPr/>
        <a:lstStyle/>
        <a:p>
          <a:endParaRPr lang="en-US"/>
        </a:p>
      </dgm:t>
    </dgm:pt>
    <dgm:pt modelId="{0F8059B3-2201-448C-9A5E-51D01B22DD07}" type="sibTrans" cxnId="{E09AA693-C24B-41FF-A7D3-CA1DBE31CE0F}">
      <dgm:prSet/>
      <dgm:spPr/>
      <dgm:t>
        <a:bodyPr/>
        <a:lstStyle/>
        <a:p>
          <a:endParaRPr lang="en-US"/>
        </a:p>
      </dgm:t>
    </dgm:pt>
    <dgm:pt modelId="{125DACB1-28EF-4ED7-AC35-1EA5E5CB613D}">
      <dgm:prSet/>
      <dgm:spPr/>
      <dgm:t>
        <a:bodyPr/>
        <a:lstStyle/>
        <a:p>
          <a:r>
            <a:rPr lang="en-US"/>
            <a:t>'Interoperable’ as both syntactically parse-able and semantically understandable, allowing  data exchange and reuse between researchers, institutions, organizations or countries</a:t>
          </a:r>
        </a:p>
      </dgm:t>
    </dgm:pt>
    <dgm:pt modelId="{FB962FE4-F9A4-4349-ACFF-1D2F8FC3AB01}" type="parTrans" cxnId="{2C905FD0-E182-4CC2-87DA-40BF7B93122C}">
      <dgm:prSet/>
      <dgm:spPr/>
      <dgm:t>
        <a:bodyPr/>
        <a:lstStyle/>
        <a:p>
          <a:endParaRPr lang="en-US"/>
        </a:p>
      </dgm:t>
    </dgm:pt>
    <dgm:pt modelId="{0FFAD6DE-312D-4468-9D31-407613451593}" type="sibTrans" cxnId="{2C905FD0-E182-4CC2-87DA-40BF7B93122C}">
      <dgm:prSet/>
      <dgm:spPr/>
      <dgm:t>
        <a:bodyPr/>
        <a:lstStyle/>
        <a:p>
          <a:endParaRPr lang="en-US"/>
        </a:p>
      </dgm:t>
    </dgm:pt>
    <dgm:pt modelId="{503A3C79-D0C6-4BA2-9CA3-0D8B1C5F9456}">
      <dgm:prSet/>
      <dgm:spPr/>
      <dgm:t>
        <a:bodyPr/>
        <a:lstStyle/>
        <a:p>
          <a:r>
            <a:rPr lang="en-US"/>
            <a:t>'Reusable’ as sufficiently described and shared ëith the least restrictive licenses, allowing  the widest reuse possible and the least cumbersome integration with other data sources</a:t>
          </a:r>
        </a:p>
      </dgm:t>
    </dgm:pt>
    <dgm:pt modelId="{7020B69A-4699-4988-A7B2-6F875ADA2D1F}" type="parTrans" cxnId="{FA1676D7-58B3-4DDC-A540-017CB9D83E5E}">
      <dgm:prSet/>
      <dgm:spPr/>
      <dgm:t>
        <a:bodyPr/>
        <a:lstStyle/>
        <a:p>
          <a:endParaRPr lang="en-US"/>
        </a:p>
      </dgm:t>
    </dgm:pt>
    <dgm:pt modelId="{0BA4C3C1-20DD-47C0-AFC6-863E4AAB4CA0}" type="sibTrans" cxnId="{FA1676D7-58B3-4DDC-A540-017CB9D83E5E}">
      <dgm:prSet/>
      <dgm:spPr/>
      <dgm:t>
        <a:bodyPr/>
        <a:lstStyle/>
        <a:p>
          <a:endParaRPr lang="en-US"/>
        </a:p>
      </dgm:t>
    </dgm:pt>
    <dgm:pt modelId="{3C0639A9-C9D4-4AFC-9049-F4637D97CAEC}" type="pres">
      <dgm:prSet presAssocID="{61D5E2A4-E58F-41BC-AECE-3F2D905E391D}" presName="linear" presStyleCnt="0">
        <dgm:presLayoutVars>
          <dgm:animLvl val="lvl"/>
          <dgm:resizeHandles val="exact"/>
        </dgm:presLayoutVars>
      </dgm:prSet>
      <dgm:spPr/>
    </dgm:pt>
    <dgm:pt modelId="{8DDE15B1-CD0D-4A77-BBF4-4F36E9AFE139}" type="pres">
      <dgm:prSet presAssocID="{21A11E4F-F7F7-4508-9D11-216295EF659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E9A47EB-4F1E-4AF1-B0BB-6C3CC1D5E572}" type="pres">
      <dgm:prSet presAssocID="{7FBA6C44-6A43-49B5-96C2-C526610983EB}" presName="spacer" presStyleCnt="0"/>
      <dgm:spPr/>
    </dgm:pt>
    <dgm:pt modelId="{EA57B810-9902-4E54-BDBA-B65F1FF38026}" type="pres">
      <dgm:prSet presAssocID="{A6490D5D-0974-48D6-B9A6-FC8C5F3A1BB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FD92FFD-0421-4646-B396-794C51EC2EA0}" type="pres">
      <dgm:prSet presAssocID="{0F8059B3-2201-448C-9A5E-51D01B22DD07}" presName="spacer" presStyleCnt="0"/>
      <dgm:spPr/>
    </dgm:pt>
    <dgm:pt modelId="{1E9FC274-315F-46E9-A472-EB9C1842398A}" type="pres">
      <dgm:prSet presAssocID="{125DACB1-28EF-4ED7-AC35-1EA5E5CB613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D97B2D1-41BF-4F49-9031-B04FAD03FBEA}" type="pres">
      <dgm:prSet presAssocID="{0FFAD6DE-312D-4468-9D31-407613451593}" presName="spacer" presStyleCnt="0"/>
      <dgm:spPr/>
    </dgm:pt>
    <dgm:pt modelId="{E7CC225D-5D79-46E9-A4E8-330C62C27C4F}" type="pres">
      <dgm:prSet presAssocID="{503A3C79-D0C6-4BA2-9CA3-0D8B1C5F945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32EC326-1370-44AA-A561-3ABA927A2C69}" type="presOf" srcId="{21A11E4F-F7F7-4508-9D11-216295EF6596}" destId="{8DDE15B1-CD0D-4A77-BBF4-4F36E9AFE139}" srcOrd="0" destOrd="0" presId="urn:microsoft.com/office/officeart/2005/8/layout/vList2"/>
    <dgm:cxn modelId="{F3881528-E432-42C8-BD69-E87D0289BEFE}" type="presOf" srcId="{125DACB1-28EF-4ED7-AC35-1EA5E5CB613D}" destId="{1E9FC274-315F-46E9-A472-EB9C1842398A}" srcOrd="0" destOrd="0" presId="urn:microsoft.com/office/officeart/2005/8/layout/vList2"/>
    <dgm:cxn modelId="{E09AA693-C24B-41FF-A7D3-CA1DBE31CE0F}" srcId="{61D5E2A4-E58F-41BC-AECE-3F2D905E391D}" destId="{A6490D5D-0974-48D6-B9A6-FC8C5F3A1BBC}" srcOrd="1" destOrd="0" parTransId="{1E982373-193E-4AB6-81D3-9733EFA2C4A6}" sibTransId="{0F8059B3-2201-448C-9A5E-51D01B22DD07}"/>
    <dgm:cxn modelId="{1783AB99-11AC-4B9D-9429-63CEFD34E163}" type="presOf" srcId="{61D5E2A4-E58F-41BC-AECE-3F2D905E391D}" destId="{3C0639A9-C9D4-4AFC-9049-F4637D97CAEC}" srcOrd="0" destOrd="0" presId="urn:microsoft.com/office/officeart/2005/8/layout/vList2"/>
    <dgm:cxn modelId="{2C905FD0-E182-4CC2-87DA-40BF7B93122C}" srcId="{61D5E2A4-E58F-41BC-AECE-3F2D905E391D}" destId="{125DACB1-28EF-4ED7-AC35-1EA5E5CB613D}" srcOrd="2" destOrd="0" parTransId="{FB962FE4-F9A4-4349-ACFF-1D2F8FC3AB01}" sibTransId="{0FFAD6DE-312D-4468-9D31-407613451593}"/>
    <dgm:cxn modelId="{43E36AD3-AAF8-44C0-A597-CF2678A54395}" type="presOf" srcId="{503A3C79-D0C6-4BA2-9CA3-0D8B1C5F9456}" destId="{E7CC225D-5D79-46E9-A4E8-330C62C27C4F}" srcOrd="0" destOrd="0" presId="urn:microsoft.com/office/officeart/2005/8/layout/vList2"/>
    <dgm:cxn modelId="{FA1676D7-58B3-4DDC-A540-017CB9D83E5E}" srcId="{61D5E2A4-E58F-41BC-AECE-3F2D905E391D}" destId="{503A3C79-D0C6-4BA2-9CA3-0D8B1C5F9456}" srcOrd="3" destOrd="0" parTransId="{7020B69A-4699-4988-A7B2-6F875ADA2D1F}" sibTransId="{0BA4C3C1-20DD-47C0-AFC6-863E4AAB4CA0}"/>
    <dgm:cxn modelId="{13B272E6-703A-44A1-9A59-5483602CC71A}" srcId="{61D5E2A4-E58F-41BC-AECE-3F2D905E391D}" destId="{21A11E4F-F7F7-4508-9D11-216295EF6596}" srcOrd="0" destOrd="0" parTransId="{54F64784-1240-484F-A4F5-4C8E05293694}" sibTransId="{7FBA6C44-6A43-49B5-96C2-C526610983EB}"/>
    <dgm:cxn modelId="{89C837F4-0527-4216-B1D7-9495B769971B}" type="presOf" srcId="{A6490D5D-0974-48D6-B9A6-FC8C5F3A1BBC}" destId="{EA57B810-9902-4E54-BDBA-B65F1FF38026}" srcOrd="0" destOrd="0" presId="urn:microsoft.com/office/officeart/2005/8/layout/vList2"/>
    <dgm:cxn modelId="{D6692242-BD3C-4709-8D9F-B0407E7895F5}" type="presParOf" srcId="{3C0639A9-C9D4-4AFC-9049-F4637D97CAEC}" destId="{8DDE15B1-CD0D-4A77-BBF4-4F36E9AFE139}" srcOrd="0" destOrd="0" presId="urn:microsoft.com/office/officeart/2005/8/layout/vList2"/>
    <dgm:cxn modelId="{C81A6E8D-58F4-451D-9004-C0549B26AE2D}" type="presParOf" srcId="{3C0639A9-C9D4-4AFC-9049-F4637D97CAEC}" destId="{1E9A47EB-4F1E-4AF1-B0BB-6C3CC1D5E572}" srcOrd="1" destOrd="0" presId="urn:microsoft.com/office/officeart/2005/8/layout/vList2"/>
    <dgm:cxn modelId="{393BB97F-8344-4696-9A4F-D8A93A636B7A}" type="presParOf" srcId="{3C0639A9-C9D4-4AFC-9049-F4637D97CAEC}" destId="{EA57B810-9902-4E54-BDBA-B65F1FF38026}" srcOrd="2" destOrd="0" presId="urn:microsoft.com/office/officeart/2005/8/layout/vList2"/>
    <dgm:cxn modelId="{AC2B0DA0-A5D7-4EA3-9E0C-AA3CA8846980}" type="presParOf" srcId="{3C0639A9-C9D4-4AFC-9049-F4637D97CAEC}" destId="{4FD92FFD-0421-4646-B396-794C51EC2EA0}" srcOrd="3" destOrd="0" presId="urn:microsoft.com/office/officeart/2005/8/layout/vList2"/>
    <dgm:cxn modelId="{8BD4B35F-D0AF-4427-8C62-EAE7ADFACD23}" type="presParOf" srcId="{3C0639A9-C9D4-4AFC-9049-F4637D97CAEC}" destId="{1E9FC274-315F-46E9-A472-EB9C1842398A}" srcOrd="4" destOrd="0" presId="urn:microsoft.com/office/officeart/2005/8/layout/vList2"/>
    <dgm:cxn modelId="{48567804-05B2-4003-9A64-69BB4095567A}" type="presParOf" srcId="{3C0639A9-C9D4-4AFC-9049-F4637D97CAEC}" destId="{7D97B2D1-41BF-4F49-9031-B04FAD03FBEA}" srcOrd="5" destOrd="0" presId="urn:microsoft.com/office/officeart/2005/8/layout/vList2"/>
    <dgm:cxn modelId="{37CBB836-DFF0-44D1-93E2-916C2B18CDF4}" type="presParOf" srcId="{3C0639A9-C9D4-4AFC-9049-F4637D97CAEC}" destId="{E7CC225D-5D79-46E9-A4E8-330C62C27C4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4E30A3-C2B9-40DC-BE04-2EC6659E78ED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A1AA3FE-E063-4567-8428-36EE0CD1D55E}">
      <dgm:prSet/>
      <dgm:spPr/>
      <dgm:t>
        <a:bodyPr/>
        <a:lstStyle/>
        <a:p>
          <a:r>
            <a:rPr lang="en-US"/>
            <a:t>Hapi i parë në (ri) përdorimin e të dhënave është gjetja e tyre. </a:t>
          </a:r>
        </a:p>
      </dgm:t>
    </dgm:pt>
    <dgm:pt modelId="{403D3BC2-60ED-4CE9-A96F-CC47E02D7DFE}" type="parTrans" cxnId="{F1BBA53F-0699-4646-B58B-C163D5624C30}">
      <dgm:prSet/>
      <dgm:spPr/>
      <dgm:t>
        <a:bodyPr/>
        <a:lstStyle/>
        <a:p>
          <a:endParaRPr lang="en-US"/>
        </a:p>
      </dgm:t>
    </dgm:pt>
    <dgm:pt modelId="{93B7D301-511A-406C-B84D-AC8DD1032FDE}" type="sibTrans" cxnId="{F1BBA53F-0699-4646-B58B-C163D5624C30}">
      <dgm:prSet/>
      <dgm:spPr/>
      <dgm:t>
        <a:bodyPr/>
        <a:lstStyle/>
        <a:p>
          <a:endParaRPr lang="en-US"/>
        </a:p>
      </dgm:t>
    </dgm:pt>
    <dgm:pt modelId="{0E7CFD8B-FB6C-4122-9588-1DE05A3F0F0B}">
      <dgm:prSet/>
      <dgm:spPr/>
      <dgm:t>
        <a:bodyPr/>
        <a:lstStyle/>
        <a:p>
          <a:r>
            <a:rPr lang="en-US"/>
            <a:t>Të dhënat dhe metadata duhet të jenë të lehta për t’u gjetur si për njerëzit ashtu edhe për kompjuterët. </a:t>
          </a:r>
        </a:p>
      </dgm:t>
    </dgm:pt>
    <dgm:pt modelId="{7C261BDC-654C-4D8F-B671-3481E854F50E}" type="parTrans" cxnId="{793C2CC7-D4E8-4086-BAAB-A986F1D14325}">
      <dgm:prSet/>
      <dgm:spPr/>
      <dgm:t>
        <a:bodyPr/>
        <a:lstStyle/>
        <a:p>
          <a:endParaRPr lang="en-US"/>
        </a:p>
      </dgm:t>
    </dgm:pt>
    <dgm:pt modelId="{05906BC3-6764-4B9B-AA0F-B25ED3DF8850}" type="sibTrans" cxnId="{793C2CC7-D4E8-4086-BAAB-A986F1D14325}">
      <dgm:prSet/>
      <dgm:spPr/>
      <dgm:t>
        <a:bodyPr/>
        <a:lstStyle/>
        <a:p>
          <a:endParaRPr lang="en-US"/>
        </a:p>
      </dgm:t>
    </dgm:pt>
    <dgm:pt modelId="{2E69ACA3-A97E-481E-B90E-B51F814F169F}">
      <dgm:prSet/>
      <dgm:spPr/>
      <dgm:t>
        <a:bodyPr/>
        <a:lstStyle/>
        <a:p>
          <a:r>
            <a:rPr lang="en-US"/>
            <a:t>Metadatat e lexueshme nga makineritë janë thelbësore për zbulimin automatik të të dhënave dhe shërbimeve, kështu që ky është një komponent thelbësori procesit të FAIRifikimit.</a:t>
          </a:r>
        </a:p>
      </dgm:t>
    </dgm:pt>
    <dgm:pt modelId="{B1CBEA17-4959-4DA2-9A0A-F306BD3D85EA}" type="parTrans" cxnId="{B71DB2F6-D4F1-4D45-B518-A2A8A5FF9D37}">
      <dgm:prSet/>
      <dgm:spPr/>
      <dgm:t>
        <a:bodyPr/>
        <a:lstStyle/>
        <a:p>
          <a:endParaRPr lang="en-US"/>
        </a:p>
      </dgm:t>
    </dgm:pt>
    <dgm:pt modelId="{5EC36776-8181-4E6C-8CF1-429079E31767}" type="sibTrans" cxnId="{B71DB2F6-D4F1-4D45-B518-A2A8A5FF9D37}">
      <dgm:prSet/>
      <dgm:spPr/>
      <dgm:t>
        <a:bodyPr/>
        <a:lstStyle/>
        <a:p>
          <a:endParaRPr lang="en-US"/>
        </a:p>
      </dgm:t>
    </dgm:pt>
    <dgm:pt modelId="{02134F07-921E-4286-ABAE-25D3E7A6AAFD}" type="pres">
      <dgm:prSet presAssocID="{634E30A3-C2B9-40DC-BE04-2EC6659E78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653BC3E-11E9-4C45-B268-CF5E9BCC1A11}" type="pres">
      <dgm:prSet presAssocID="{EA1AA3FE-E063-4567-8428-36EE0CD1D55E}" presName="hierRoot1" presStyleCnt="0"/>
      <dgm:spPr/>
    </dgm:pt>
    <dgm:pt modelId="{1AAE2F7F-8CDF-49DA-8B89-A0B9D71DD217}" type="pres">
      <dgm:prSet presAssocID="{EA1AA3FE-E063-4567-8428-36EE0CD1D55E}" presName="composite" presStyleCnt="0"/>
      <dgm:spPr/>
    </dgm:pt>
    <dgm:pt modelId="{E97C9ED3-D9E1-4861-A147-CBE635F814A0}" type="pres">
      <dgm:prSet presAssocID="{EA1AA3FE-E063-4567-8428-36EE0CD1D55E}" presName="background" presStyleLbl="node0" presStyleIdx="0" presStyleCnt="3"/>
      <dgm:spPr/>
    </dgm:pt>
    <dgm:pt modelId="{4E47F009-0224-4C12-9202-91A2BFE0A2D1}" type="pres">
      <dgm:prSet presAssocID="{EA1AA3FE-E063-4567-8428-36EE0CD1D55E}" presName="text" presStyleLbl="fgAcc0" presStyleIdx="0" presStyleCnt="3">
        <dgm:presLayoutVars>
          <dgm:chPref val="3"/>
        </dgm:presLayoutVars>
      </dgm:prSet>
      <dgm:spPr/>
    </dgm:pt>
    <dgm:pt modelId="{420602C9-4E80-4814-8589-D4882CF863DA}" type="pres">
      <dgm:prSet presAssocID="{EA1AA3FE-E063-4567-8428-36EE0CD1D55E}" presName="hierChild2" presStyleCnt="0"/>
      <dgm:spPr/>
    </dgm:pt>
    <dgm:pt modelId="{7F4E7291-FC32-4FEB-AAA6-0F7013B99C03}" type="pres">
      <dgm:prSet presAssocID="{0E7CFD8B-FB6C-4122-9588-1DE05A3F0F0B}" presName="hierRoot1" presStyleCnt="0"/>
      <dgm:spPr/>
    </dgm:pt>
    <dgm:pt modelId="{B10F6D3F-10CA-49E6-894E-004B080F8865}" type="pres">
      <dgm:prSet presAssocID="{0E7CFD8B-FB6C-4122-9588-1DE05A3F0F0B}" presName="composite" presStyleCnt="0"/>
      <dgm:spPr/>
    </dgm:pt>
    <dgm:pt modelId="{6517D19E-3A34-4F0B-BE8F-F891E3716137}" type="pres">
      <dgm:prSet presAssocID="{0E7CFD8B-FB6C-4122-9588-1DE05A3F0F0B}" presName="background" presStyleLbl="node0" presStyleIdx="1" presStyleCnt="3"/>
      <dgm:spPr/>
    </dgm:pt>
    <dgm:pt modelId="{5AE4B6B2-1E30-41E0-8222-88885C0A2E1A}" type="pres">
      <dgm:prSet presAssocID="{0E7CFD8B-FB6C-4122-9588-1DE05A3F0F0B}" presName="text" presStyleLbl="fgAcc0" presStyleIdx="1" presStyleCnt="3">
        <dgm:presLayoutVars>
          <dgm:chPref val="3"/>
        </dgm:presLayoutVars>
      </dgm:prSet>
      <dgm:spPr/>
    </dgm:pt>
    <dgm:pt modelId="{756FD283-8346-499F-A975-E6EF883AD19B}" type="pres">
      <dgm:prSet presAssocID="{0E7CFD8B-FB6C-4122-9588-1DE05A3F0F0B}" presName="hierChild2" presStyleCnt="0"/>
      <dgm:spPr/>
    </dgm:pt>
    <dgm:pt modelId="{3252AFFA-D9D3-4E85-BC99-2C6C259C9157}" type="pres">
      <dgm:prSet presAssocID="{2E69ACA3-A97E-481E-B90E-B51F814F169F}" presName="hierRoot1" presStyleCnt="0"/>
      <dgm:spPr/>
    </dgm:pt>
    <dgm:pt modelId="{ED3E0EF3-FB26-4042-8374-02472DA7C6E3}" type="pres">
      <dgm:prSet presAssocID="{2E69ACA3-A97E-481E-B90E-B51F814F169F}" presName="composite" presStyleCnt="0"/>
      <dgm:spPr/>
    </dgm:pt>
    <dgm:pt modelId="{828390F8-AA26-404D-A68C-9EA6CC9140E8}" type="pres">
      <dgm:prSet presAssocID="{2E69ACA3-A97E-481E-B90E-B51F814F169F}" presName="background" presStyleLbl="node0" presStyleIdx="2" presStyleCnt="3"/>
      <dgm:spPr/>
    </dgm:pt>
    <dgm:pt modelId="{4B653894-BF7C-4426-92A1-AB9BBA2DB41B}" type="pres">
      <dgm:prSet presAssocID="{2E69ACA3-A97E-481E-B90E-B51F814F169F}" presName="text" presStyleLbl="fgAcc0" presStyleIdx="2" presStyleCnt="3">
        <dgm:presLayoutVars>
          <dgm:chPref val="3"/>
        </dgm:presLayoutVars>
      </dgm:prSet>
      <dgm:spPr/>
    </dgm:pt>
    <dgm:pt modelId="{E131A5B6-E9FC-4AE4-933C-F188CC1223F4}" type="pres">
      <dgm:prSet presAssocID="{2E69ACA3-A97E-481E-B90E-B51F814F169F}" presName="hierChild2" presStyleCnt="0"/>
      <dgm:spPr/>
    </dgm:pt>
  </dgm:ptLst>
  <dgm:cxnLst>
    <dgm:cxn modelId="{9ED7C803-AA50-4E04-A41D-4A57310DC539}" type="presOf" srcId="{634E30A3-C2B9-40DC-BE04-2EC6659E78ED}" destId="{02134F07-921E-4286-ABAE-25D3E7A6AAFD}" srcOrd="0" destOrd="0" presId="urn:microsoft.com/office/officeart/2005/8/layout/hierarchy1"/>
    <dgm:cxn modelId="{83562112-1523-42BB-BCE8-3BE3F332E0F3}" type="presOf" srcId="{EA1AA3FE-E063-4567-8428-36EE0CD1D55E}" destId="{4E47F009-0224-4C12-9202-91A2BFE0A2D1}" srcOrd="0" destOrd="0" presId="urn:microsoft.com/office/officeart/2005/8/layout/hierarchy1"/>
    <dgm:cxn modelId="{9DBA4433-D1A3-4B05-A123-B755CB177CAD}" type="presOf" srcId="{0E7CFD8B-FB6C-4122-9588-1DE05A3F0F0B}" destId="{5AE4B6B2-1E30-41E0-8222-88885C0A2E1A}" srcOrd="0" destOrd="0" presId="urn:microsoft.com/office/officeart/2005/8/layout/hierarchy1"/>
    <dgm:cxn modelId="{F1BBA53F-0699-4646-B58B-C163D5624C30}" srcId="{634E30A3-C2B9-40DC-BE04-2EC6659E78ED}" destId="{EA1AA3FE-E063-4567-8428-36EE0CD1D55E}" srcOrd="0" destOrd="0" parTransId="{403D3BC2-60ED-4CE9-A96F-CC47E02D7DFE}" sibTransId="{93B7D301-511A-406C-B84D-AC8DD1032FDE}"/>
    <dgm:cxn modelId="{439F89B9-3EB5-4340-B2F8-E0C141721128}" type="presOf" srcId="{2E69ACA3-A97E-481E-B90E-B51F814F169F}" destId="{4B653894-BF7C-4426-92A1-AB9BBA2DB41B}" srcOrd="0" destOrd="0" presId="urn:microsoft.com/office/officeart/2005/8/layout/hierarchy1"/>
    <dgm:cxn modelId="{793C2CC7-D4E8-4086-BAAB-A986F1D14325}" srcId="{634E30A3-C2B9-40DC-BE04-2EC6659E78ED}" destId="{0E7CFD8B-FB6C-4122-9588-1DE05A3F0F0B}" srcOrd="1" destOrd="0" parTransId="{7C261BDC-654C-4D8F-B671-3481E854F50E}" sibTransId="{05906BC3-6764-4B9B-AA0F-B25ED3DF8850}"/>
    <dgm:cxn modelId="{B71DB2F6-D4F1-4D45-B518-A2A8A5FF9D37}" srcId="{634E30A3-C2B9-40DC-BE04-2EC6659E78ED}" destId="{2E69ACA3-A97E-481E-B90E-B51F814F169F}" srcOrd="2" destOrd="0" parTransId="{B1CBEA17-4959-4DA2-9A0A-F306BD3D85EA}" sibTransId="{5EC36776-8181-4E6C-8CF1-429079E31767}"/>
    <dgm:cxn modelId="{C208D3A4-367F-40AE-96E1-E319DBF40A9B}" type="presParOf" srcId="{02134F07-921E-4286-ABAE-25D3E7A6AAFD}" destId="{5653BC3E-11E9-4C45-B268-CF5E9BCC1A11}" srcOrd="0" destOrd="0" presId="urn:microsoft.com/office/officeart/2005/8/layout/hierarchy1"/>
    <dgm:cxn modelId="{5EF47EEB-826D-4218-81E3-F52F66703E2F}" type="presParOf" srcId="{5653BC3E-11E9-4C45-B268-CF5E9BCC1A11}" destId="{1AAE2F7F-8CDF-49DA-8B89-A0B9D71DD217}" srcOrd="0" destOrd="0" presId="urn:microsoft.com/office/officeart/2005/8/layout/hierarchy1"/>
    <dgm:cxn modelId="{3A4A9D6E-3D85-482C-B326-0AC60A0D26DB}" type="presParOf" srcId="{1AAE2F7F-8CDF-49DA-8B89-A0B9D71DD217}" destId="{E97C9ED3-D9E1-4861-A147-CBE635F814A0}" srcOrd="0" destOrd="0" presId="urn:microsoft.com/office/officeart/2005/8/layout/hierarchy1"/>
    <dgm:cxn modelId="{1E98E67C-36E7-4F4B-B2ED-54C594A64252}" type="presParOf" srcId="{1AAE2F7F-8CDF-49DA-8B89-A0B9D71DD217}" destId="{4E47F009-0224-4C12-9202-91A2BFE0A2D1}" srcOrd="1" destOrd="0" presId="urn:microsoft.com/office/officeart/2005/8/layout/hierarchy1"/>
    <dgm:cxn modelId="{777AC0EC-2F21-4500-A92B-BF9C9322CF13}" type="presParOf" srcId="{5653BC3E-11E9-4C45-B268-CF5E9BCC1A11}" destId="{420602C9-4E80-4814-8589-D4882CF863DA}" srcOrd="1" destOrd="0" presId="urn:microsoft.com/office/officeart/2005/8/layout/hierarchy1"/>
    <dgm:cxn modelId="{A43865F2-2651-45A8-B25E-8E70045E42B8}" type="presParOf" srcId="{02134F07-921E-4286-ABAE-25D3E7A6AAFD}" destId="{7F4E7291-FC32-4FEB-AAA6-0F7013B99C03}" srcOrd="1" destOrd="0" presId="urn:microsoft.com/office/officeart/2005/8/layout/hierarchy1"/>
    <dgm:cxn modelId="{3F3F3CF8-DB6F-40A9-B125-D891D0C7BEF0}" type="presParOf" srcId="{7F4E7291-FC32-4FEB-AAA6-0F7013B99C03}" destId="{B10F6D3F-10CA-49E6-894E-004B080F8865}" srcOrd="0" destOrd="0" presId="urn:microsoft.com/office/officeart/2005/8/layout/hierarchy1"/>
    <dgm:cxn modelId="{1F491D65-32AD-4F73-8F22-178039CA642D}" type="presParOf" srcId="{B10F6D3F-10CA-49E6-894E-004B080F8865}" destId="{6517D19E-3A34-4F0B-BE8F-F891E3716137}" srcOrd="0" destOrd="0" presId="urn:microsoft.com/office/officeart/2005/8/layout/hierarchy1"/>
    <dgm:cxn modelId="{D03CB0AE-1A97-49E8-8925-DB5C18818C06}" type="presParOf" srcId="{B10F6D3F-10CA-49E6-894E-004B080F8865}" destId="{5AE4B6B2-1E30-41E0-8222-88885C0A2E1A}" srcOrd="1" destOrd="0" presId="urn:microsoft.com/office/officeart/2005/8/layout/hierarchy1"/>
    <dgm:cxn modelId="{B92F27C1-0EFE-47C4-8A07-2F368994E702}" type="presParOf" srcId="{7F4E7291-FC32-4FEB-AAA6-0F7013B99C03}" destId="{756FD283-8346-499F-A975-E6EF883AD19B}" srcOrd="1" destOrd="0" presId="urn:microsoft.com/office/officeart/2005/8/layout/hierarchy1"/>
    <dgm:cxn modelId="{2A4F3A64-39EF-4D3F-A52E-67E7E32C59F4}" type="presParOf" srcId="{02134F07-921E-4286-ABAE-25D3E7A6AAFD}" destId="{3252AFFA-D9D3-4E85-BC99-2C6C259C9157}" srcOrd="2" destOrd="0" presId="urn:microsoft.com/office/officeart/2005/8/layout/hierarchy1"/>
    <dgm:cxn modelId="{B060EA91-DF13-4248-9DD8-34FD1FD45107}" type="presParOf" srcId="{3252AFFA-D9D3-4E85-BC99-2C6C259C9157}" destId="{ED3E0EF3-FB26-4042-8374-02472DA7C6E3}" srcOrd="0" destOrd="0" presId="urn:microsoft.com/office/officeart/2005/8/layout/hierarchy1"/>
    <dgm:cxn modelId="{93AC31FE-BDCF-43B8-9222-1C9516FC26CD}" type="presParOf" srcId="{ED3E0EF3-FB26-4042-8374-02472DA7C6E3}" destId="{828390F8-AA26-404D-A68C-9EA6CC9140E8}" srcOrd="0" destOrd="0" presId="urn:microsoft.com/office/officeart/2005/8/layout/hierarchy1"/>
    <dgm:cxn modelId="{192FD3E1-E1B4-4BB3-BAC6-9B213877BEF0}" type="presParOf" srcId="{ED3E0EF3-FB26-4042-8374-02472DA7C6E3}" destId="{4B653894-BF7C-4426-92A1-AB9BBA2DB41B}" srcOrd="1" destOrd="0" presId="urn:microsoft.com/office/officeart/2005/8/layout/hierarchy1"/>
    <dgm:cxn modelId="{EAB683B9-E7FD-4A70-A5C5-9462A985415C}" type="presParOf" srcId="{3252AFFA-D9D3-4E85-BC99-2C6C259C9157}" destId="{E131A5B6-E9FC-4AE4-933C-F188CC1223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198B6-4D54-49D5-AAA4-0D71252CAFA1}">
      <dsp:nvSpPr>
        <dsp:cNvPr id="0" name=""/>
        <dsp:cNvSpPr/>
      </dsp:nvSpPr>
      <dsp:spPr>
        <a:xfrm>
          <a:off x="0" y="526265"/>
          <a:ext cx="5962720" cy="12647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një infrastrukturë të madhe për të mbështetur dhe zhvilluar shkencë të hapur dhe inovacion të hapur në Evropë</a:t>
          </a:r>
          <a:r>
            <a:rPr lang="en-US" sz="2300" kern="1200"/>
            <a:t> </a:t>
          </a:r>
          <a:r>
            <a:rPr lang="en-US" sz="2300" b="0" i="0" kern="1200"/>
            <a:t>dhe më gjerë.</a:t>
          </a:r>
          <a:endParaRPr lang="en-US" sz="2300" kern="1200"/>
        </a:p>
      </dsp:txBody>
      <dsp:txXfrm>
        <a:off x="61741" y="588006"/>
        <a:ext cx="5839238" cy="1141288"/>
      </dsp:txXfrm>
    </dsp:sp>
    <dsp:sp modelId="{C2CF8D90-2595-427C-8C84-E4BC6FF4E876}">
      <dsp:nvSpPr>
        <dsp:cNvPr id="0" name=""/>
        <dsp:cNvSpPr/>
      </dsp:nvSpPr>
      <dsp:spPr>
        <a:xfrm>
          <a:off x="0" y="1857276"/>
          <a:ext cx="5962720" cy="1264770"/>
        </a:xfrm>
        <a:prstGeom prst="roundRect">
          <a:avLst/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Mjedis virtual i besuar për Evropën ku ruhen, menaxhohen dhe ri-përdoren të dhënat për kërkim, inovacion, dhe qëllime arsimore.</a:t>
          </a:r>
        </a:p>
      </dsp:txBody>
      <dsp:txXfrm>
        <a:off x="61741" y="1919017"/>
        <a:ext cx="5839238" cy="1141288"/>
      </dsp:txXfrm>
    </dsp:sp>
    <dsp:sp modelId="{9F99B4DB-38AA-4E02-8D53-06648E44AC0C}">
      <dsp:nvSpPr>
        <dsp:cNvPr id="0" name=""/>
        <dsp:cNvSpPr/>
      </dsp:nvSpPr>
      <dsp:spPr>
        <a:xfrm>
          <a:off x="0" y="3188286"/>
          <a:ext cx="5962720" cy="1264770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EOSC – është një pikë hyrëse për të gjetur, hyrë dhe përdorur shërbime nga infrastruktura të shumta</a:t>
          </a:r>
        </a:p>
      </dsp:txBody>
      <dsp:txXfrm>
        <a:off x="61741" y="3250027"/>
        <a:ext cx="5839238" cy="11412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C8E6E-5E81-4568-878C-752E34CAB8DB}">
      <dsp:nvSpPr>
        <dsp:cNvPr id="0" name=""/>
        <dsp:cNvSpPr/>
      </dsp:nvSpPr>
      <dsp:spPr>
        <a:xfrm>
          <a:off x="727" y="644507"/>
          <a:ext cx="2838697" cy="17032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Metadatave u caktohet një identifikues global unik e i vazhdueshëm (PID)</a:t>
          </a:r>
        </a:p>
      </dsp:txBody>
      <dsp:txXfrm>
        <a:off x="727" y="644507"/>
        <a:ext cx="2838697" cy="1703218"/>
      </dsp:txXfrm>
    </dsp:sp>
    <dsp:sp modelId="{638BA60E-37F6-4E59-8C0B-0B2374CB0E67}">
      <dsp:nvSpPr>
        <dsp:cNvPr id="0" name=""/>
        <dsp:cNvSpPr/>
      </dsp:nvSpPr>
      <dsp:spPr>
        <a:xfrm>
          <a:off x="3123294" y="644507"/>
          <a:ext cx="2838697" cy="1703218"/>
        </a:xfrm>
        <a:prstGeom prst="rect">
          <a:avLst/>
        </a:prstGeom>
        <a:solidFill>
          <a:schemeClr val="accent2">
            <a:hueOff val="2122154"/>
            <a:satOff val="3600"/>
            <a:lumOff val="-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Të dhënat përshkruhen me metadata të pasura</a:t>
          </a:r>
        </a:p>
      </dsp:txBody>
      <dsp:txXfrm>
        <a:off x="3123294" y="644507"/>
        <a:ext cx="2838697" cy="1703218"/>
      </dsp:txXfrm>
    </dsp:sp>
    <dsp:sp modelId="{033F72EE-2ED9-4226-88E9-922C673742FB}">
      <dsp:nvSpPr>
        <dsp:cNvPr id="0" name=""/>
        <dsp:cNvSpPr/>
      </dsp:nvSpPr>
      <dsp:spPr>
        <a:xfrm>
          <a:off x="727" y="2631595"/>
          <a:ext cx="2838697" cy="1703218"/>
        </a:xfrm>
        <a:prstGeom prst="rect">
          <a:avLst/>
        </a:prstGeom>
        <a:solidFill>
          <a:schemeClr val="accent2">
            <a:hueOff val="4244308"/>
            <a:satOff val="7200"/>
            <a:lumOff val="-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Metadatat qartë dhe dukshëm përfshijnë identifikuesin e të dhënave që përshkruajnë</a:t>
          </a:r>
        </a:p>
      </dsp:txBody>
      <dsp:txXfrm>
        <a:off x="727" y="2631595"/>
        <a:ext cx="2838697" cy="1703218"/>
      </dsp:txXfrm>
    </dsp:sp>
    <dsp:sp modelId="{A0BD83BD-7B15-4D7E-A495-A5C80D3118EF}">
      <dsp:nvSpPr>
        <dsp:cNvPr id="0" name=""/>
        <dsp:cNvSpPr/>
      </dsp:nvSpPr>
      <dsp:spPr>
        <a:xfrm>
          <a:off x="3123294" y="2631595"/>
          <a:ext cx="2838697" cy="1703218"/>
        </a:xfrm>
        <a:prstGeom prst="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Metadata regjistrohen ose indeksohen në një burim të kërkueshëm</a:t>
          </a:r>
        </a:p>
      </dsp:txBody>
      <dsp:txXfrm>
        <a:off x="3123294" y="2631595"/>
        <a:ext cx="2838697" cy="17032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3B403-E744-4E07-ACA8-4A270017A20A}">
      <dsp:nvSpPr>
        <dsp:cNvPr id="0" name=""/>
        <dsp:cNvSpPr/>
      </dsp:nvSpPr>
      <dsp:spPr>
        <a:xfrm>
          <a:off x="469430" y="0"/>
          <a:ext cx="4979324" cy="497932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67046-101B-46E5-85EC-E929C760661E}">
      <dsp:nvSpPr>
        <dsp:cNvPr id="0" name=""/>
        <dsp:cNvSpPr/>
      </dsp:nvSpPr>
      <dsp:spPr>
        <a:xfrm>
          <a:off x="793086" y="323656"/>
          <a:ext cx="1991729" cy="19917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Metadatat janë të gjetshme nga identifikuesi i tyre me një protokoll të standardizuar të komunikimit</a:t>
          </a:r>
        </a:p>
      </dsp:txBody>
      <dsp:txXfrm>
        <a:off x="890314" y="420884"/>
        <a:ext cx="1797273" cy="1797273"/>
      </dsp:txXfrm>
    </dsp:sp>
    <dsp:sp modelId="{119F933F-3176-49A6-A238-DD052F617D6E}">
      <dsp:nvSpPr>
        <dsp:cNvPr id="0" name=""/>
        <dsp:cNvSpPr/>
      </dsp:nvSpPr>
      <dsp:spPr>
        <a:xfrm>
          <a:off x="3133368" y="323656"/>
          <a:ext cx="1991729" cy="19917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Protokolli është i hapur, falas dhe universalisht i zbatueshëm</a:t>
          </a:r>
        </a:p>
      </dsp:txBody>
      <dsp:txXfrm>
        <a:off x="3230596" y="420884"/>
        <a:ext cx="1797273" cy="1797273"/>
      </dsp:txXfrm>
    </dsp:sp>
    <dsp:sp modelId="{A04AFA40-DF74-45DC-B520-51218B0BF71C}">
      <dsp:nvSpPr>
        <dsp:cNvPr id="0" name=""/>
        <dsp:cNvSpPr/>
      </dsp:nvSpPr>
      <dsp:spPr>
        <a:xfrm>
          <a:off x="793086" y="2663938"/>
          <a:ext cx="1991729" cy="19917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Protokolli lejon një procedurë autenticiteti dhe autorizimi, aty kuështë e nevojshme</a:t>
          </a:r>
        </a:p>
      </dsp:txBody>
      <dsp:txXfrm>
        <a:off x="890314" y="2761166"/>
        <a:ext cx="1797273" cy="1797273"/>
      </dsp:txXfrm>
    </dsp:sp>
    <dsp:sp modelId="{0229E86D-108C-4094-A38B-5D2B6605F569}">
      <dsp:nvSpPr>
        <dsp:cNvPr id="0" name=""/>
        <dsp:cNvSpPr/>
      </dsp:nvSpPr>
      <dsp:spPr>
        <a:xfrm>
          <a:off x="3133368" y="2663938"/>
          <a:ext cx="1991729" cy="19917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Metadatat janë të aksesueshme, edhe kur të dhënat nuk janë më nëdispozicion</a:t>
          </a:r>
        </a:p>
      </dsp:txBody>
      <dsp:txXfrm>
        <a:off x="3230596" y="2761166"/>
        <a:ext cx="1797273" cy="17972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7B589-3FEA-4ADF-A208-E468D0C06E70}">
      <dsp:nvSpPr>
        <dsp:cNvPr id="0" name=""/>
        <dsp:cNvSpPr/>
      </dsp:nvSpPr>
      <dsp:spPr>
        <a:xfrm>
          <a:off x="0" y="1061330"/>
          <a:ext cx="3067049" cy="1947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544D1-9978-4A38-AA62-352DD0049772}">
      <dsp:nvSpPr>
        <dsp:cNvPr id="0" name=""/>
        <dsp:cNvSpPr/>
      </dsp:nvSpPr>
      <dsp:spPr>
        <a:xfrm>
          <a:off x="340783" y="1385074"/>
          <a:ext cx="3067049" cy="1947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Metadatat përdorin gjuhë zyrtare, të arritshme, të përbashkët, dhegjerësisht të zbatueshme për përfaqësimin e njohurive.</a:t>
          </a:r>
        </a:p>
      </dsp:txBody>
      <dsp:txXfrm>
        <a:off x="397826" y="1442117"/>
        <a:ext cx="2952963" cy="1833490"/>
      </dsp:txXfrm>
    </dsp:sp>
    <dsp:sp modelId="{E89876BD-FE4F-4FCC-97A9-77728371A915}">
      <dsp:nvSpPr>
        <dsp:cNvPr id="0" name=""/>
        <dsp:cNvSpPr/>
      </dsp:nvSpPr>
      <dsp:spPr>
        <a:xfrm>
          <a:off x="3748616" y="1061330"/>
          <a:ext cx="3067049" cy="1947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5F6B9-AC22-4916-8FFE-517C51F00E92}">
      <dsp:nvSpPr>
        <dsp:cNvPr id="0" name=""/>
        <dsp:cNvSpPr/>
      </dsp:nvSpPr>
      <dsp:spPr>
        <a:xfrm>
          <a:off x="4089399" y="1385074"/>
          <a:ext cx="3067049" cy="1947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Metadatat përdorin fjalorë që ndjekin parimet FAIR</a:t>
          </a:r>
        </a:p>
      </dsp:txBody>
      <dsp:txXfrm>
        <a:off x="4146442" y="1442117"/>
        <a:ext cx="2952963" cy="1833490"/>
      </dsp:txXfrm>
    </dsp:sp>
    <dsp:sp modelId="{A374DBB3-609D-4202-8140-2F448E9762EA}">
      <dsp:nvSpPr>
        <dsp:cNvPr id="0" name=""/>
        <dsp:cNvSpPr/>
      </dsp:nvSpPr>
      <dsp:spPr>
        <a:xfrm>
          <a:off x="7497232" y="1061330"/>
          <a:ext cx="3067049" cy="1947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0F43E-925B-4F1D-9778-22568B2FF6E9}">
      <dsp:nvSpPr>
        <dsp:cNvPr id="0" name=""/>
        <dsp:cNvSpPr/>
      </dsp:nvSpPr>
      <dsp:spPr>
        <a:xfrm>
          <a:off x="7838016" y="1385074"/>
          <a:ext cx="3067049" cy="1947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Metadata përfshijnë referenca të kualifikuara në metadata të tjera</a:t>
          </a:r>
        </a:p>
      </dsp:txBody>
      <dsp:txXfrm>
        <a:off x="7895059" y="1442117"/>
        <a:ext cx="2952963" cy="183349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69BFA-0BB0-4C79-8B59-0CE6D07C6FBD}">
      <dsp:nvSpPr>
        <dsp:cNvPr id="0" name=""/>
        <dsp:cNvSpPr/>
      </dsp:nvSpPr>
      <dsp:spPr>
        <a:xfrm>
          <a:off x="491699" y="0"/>
          <a:ext cx="4979322" cy="497932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923F7-083E-4101-9ED7-05CCBDC3C207}">
      <dsp:nvSpPr>
        <dsp:cNvPr id="0" name=""/>
        <dsp:cNvSpPr/>
      </dsp:nvSpPr>
      <dsp:spPr>
        <a:xfrm>
          <a:off x="815354" y="323655"/>
          <a:ext cx="1991728" cy="19917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Metadatat përshkruhen në mënyrë të pasur me një shumësi tëatributeve të sakta dhe domethënëse</a:t>
          </a:r>
        </a:p>
      </dsp:txBody>
      <dsp:txXfrm>
        <a:off x="912582" y="420883"/>
        <a:ext cx="1797272" cy="1797272"/>
      </dsp:txXfrm>
    </dsp:sp>
    <dsp:sp modelId="{2974BBA5-593D-402D-863A-E2D88996E874}">
      <dsp:nvSpPr>
        <dsp:cNvPr id="0" name=""/>
        <dsp:cNvSpPr/>
      </dsp:nvSpPr>
      <dsp:spPr>
        <a:xfrm>
          <a:off x="3155636" y="323655"/>
          <a:ext cx="1991728" cy="1991728"/>
        </a:xfrm>
        <a:prstGeom prst="roundRect">
          <a:avLst/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Metadata </a:t>
          </a:r>
          <a:r>
            <a:rPr lang="en-US" sz="1700" kern="1200" dirty="0" err="1"/>
            <a:t>lëshohen</a:t>
          </a:r>
          <a:r>
            <a:rPr lang="en-US" sz="1700" kern="1200" dirty="0"/>
            <a:t> me </a:t>
          </a:r>
          <a:r>
            <a:rPr lang="en-US" sz="1700" kern="1200" dirty="0" err="1"/>
            <a:t>një</a:t>
          </a:r>
          <a:r>
            <a:rPr lang="en-US" sz="1700" kern="1200" dirty="0"/>
            <a:t> </a:t>
          </a:r>
          <a:r>
            <a:rPr lang="en-US" sz="1700" kern="1200" dirty="0" err="1"/>
            <a:t>licencë</a:t>
          </a:r>
          <a:r>
            <a:rPr lang="en-US" sz="1700" kern="1200" dirty="0"/>
            <a:t> të </a:t>
          </a:r>
          <a:r>
            <a:rPr lang="en-US" sz="1700" kern="1200" dirty="0" err="1"/>
            <a:t>qartë</a:t>
          </a:r>
          <a:r>
            <a:rPr lang="en-US" sz="1700" kern="1200" dirty="0"/>
            <a:t> </a:t>
          </a:r>
          <a:r>
            <a:rPr lang="en-US" sz="1700" kern="1200" dirty="0" err="1"/>
            <a:t>dhe</a:t>
          </a:r>
          <a:r>
            <a:rPr lang="en-US" sz="1700" kern="1200" dirty="0"/>
            <a:t> të </a:t>
          </a:r>
          <a:r>
            <a:rPr lang="en-US" sz="1700" kern="1200" dirty="0" err="1"/>
            <a:t>aksesueshme</a:t>
          </a:r>
          <a:r>
            <a:rPr lang="en-US" sz="1700" kern="1200" dirty="0"/>
            <a:t> </a:t>
          </a:r>
          <a:r>
            <a:rPr lang="en-US" sz="1700" kern="1200" dirty="0" err="1"/>
            <a:t>tëpërdorimit</a:t>
          </a:r>
          <a:r>
            <a:rPr lang="en-US" sz="1700" kern="1200" dirty="0"/>
            <a:t> të </a:t>
          </a:r>
          <a:r>
            <a:rPr lang="en-US" sz="1700" kern="1200" dirty="0" err="1"/>
            <a:t>të</a:t>
          </a:r>
          <a:r>
            <a:rPr lang="en-US" sz="1700" kern="1200" dirty="0"/>
            <a:t> </a:t>
          </a:r>
          <a:r>
            <a:rPr lang="en-US" sz="1700" kern="1200" dirty="0" err="1"/>
            <a:t>dhënave</a:t>
          </a:r>
          <a:endParaRPr lang="en-US" sz="1700" kern="1200" dirty="0"/>
        </a:p>
      </dsp:txBody>
      <dsp:txXfrm>
        <a:off x="3252864" y="420883"/>
        <a:ext cx="1797272" cy="1797272"/>
      </dsp:txXfrm>
    </dsp:sp>
    <dsp:sp modelId="{9B0DC3E3-7E2C-4CA7-AAC4-7ADCB0CB50AD}">
      <dsp:nvSpPr>
        <dsp:cNvPr id="0" name=""/>
        <dsp:cNvSpPr/>
      </dsp:nvSpPr>
      <dsp:spPr>
        <a:xfrm>
          <a:off x="815354" y="2663937"/>
          <a:ext cx="1991728" cy="1991728"/>
        </a:xfrm>
        <a:prstGeom prst="roundRect">
          <a:avLst/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Metadata shoqërohet me origjinë të detajuar</a:t>
          </a:r>
        </a:p>
      </dsp:txBody>
      <dsp:txXfrm>
        <a:off x="912582" y="2761165"/>
        <a:ext cx="1797272" cy="1797272"/>
      </dsp:txXfrm>
    </dsp:sp>
    <dsp:sp modelId="{32F6893F-5E47-4537-9DBE-7291CC8D21B1}">
      <dsp:nvSpPr>
        <dsp:cNvPr id="0" name=""/>
        <dsp:cNvSpPr/>
      </dsp:nvSpPr>
      <dsp:spPr>
        <a:xfrm>
          <a:off x="3155636" y="2663937"/>
          <a:ext cx="1991728" cy="1991728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Metadata i plotëson standardet e fushës (domain)</a:t>
          </a:r>
        </a:p>
      </dsp:txBody>
      <dsp:txXfrm>
        <a:off x="3252864" y="2761165"/>
        <a:ext cx="1797272" cy="1797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18931-7955-432B-862D-F2059D74BBC2}">
      <dsp:nvSpPr>
        <dsp:cNvPr id="0" name=""/>
        <dsp:cNvSpPr/>
      </dsp:nvSpPr>
      <dsp:spPr>
        <a:xfrm>
          <a:off x="0" y="49434"/>
          <a:ext cx="5962720" cy="11747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B2HANDLE: </a:t>
          </a:r>
          <a:r>
            <a:rPr lang="en-US" sz="2100" kern="1200"/>
            <a:t>Regjistro të dhënat e tua të Kerkimit shkencor</a:t>
          </a:r>
        </a:p>
      </dsp:txBody>
      <dsp:txXfrm>
        <a:off x="57347" y="106781"/>
        <a:ext cx="5848026" cy="1060059"/>
      </dsp:txXfrm>
    </dsp:sp>
    <dsp:sp modelId="{5AA28536-A621-443A-910D-2F49576E5ABD}">
      <dsp:nvSpPr>
        <dsp:cNvPr id="0" name=""/>
        <dsp:cNvSpPr/>
      </dsp:nvSpPr>
      <dsp:spPr>
        <a:xfrm>
          <a:off x="0" y="1284667"/>
          <a:ext cx="5962720" cy="1174753"/>
        </a:xfrm>
        <a:prstGeom prst="roundRect">
          <a:avLst/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EGI DataHub: </a:t>
          </a:r>
          <a:r>
            <a:rPr lang="en-US" sz="2100" kern="1200"/>
            <a:t>Akses në grupe të zgjedhura të të dhënave publike dhe përdorimi  në mënyrë efikase nga shërbimet e llogaritjes (EGI)</a:t>
          </a:r>
        </a:p>
      </dsp:txBody>
      <dsp:txXfrm>
        <a:off x="57347" y="1342014"/>
        <a:ext cx="5848026" cy="1060059"/>
      </dsp:txXfrm>
    </dsp:sp>
    <dsp:sp modelId="{19B93829-A5C3-4622-BF28-35D21B661146}">
      <dsp:nvSpPr>
        <dsp:cNvPr id="0" name=""/>
        <dsp:cNvSpPr/>
      </dsp:nvSpPr>
      <dsp:spPr>
        <a:xfrm>
          <a:off x="0" y="2519900"/>
          <a:ext cx="5962720" cy="1174753"/>
        </a:xfrm>
        <a:prstGeom prst="roundRect">
          <a:avLst/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B2NOTE: </a:t>
          </a:r>
          <a:r>
            <a:rPr lang="en-US" sz="2100" kern="1200"/>
            <a:t>Shërbimi i shënimit të të dhënave për të krijuar shënime mbi të dhënat e Kërkimit shkencor</a:t>
          </a:r>
        </a:p>
      </dsp:txBody>
      <dsp:txXfrm>
        <a:off x="57347" y="2577247"/>
        <a:ext cx="5848026" cy="1060059"/>
      </dsp:txXfrm>
    </dsp:sp>
    <dsp:sp modelId="{13CB152C-C0E5-460C-8C5D-D98D043A1622}">
      <dsp:nvSpPr>
        <dsp:cNvPr id="0" name=""/>
        <dsp:cNvSpPr/>
      </dsp:nvSpPr>
      <dsp:spPr>
        <a:xfrm>
          <a:off x="0" y="3755134"/>
          <a:ext cx="5962720" cy="1174753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B2FIND: </a:t>
          </a:r>
          <a:r>
            <a:rPr lang="en-US" sz="2100" kern="1200"/>
            <a:t>Zbulimi i të dhënave bazuar në Metadata</a:t>
          </a:r>
        </a:p>
      </dsp:txBody>
      <dsp:txXfrm>
        <a:off x="57347" y="3812481"/>
        <a:ext cx="5848026" cy="1060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6D828-16E6-40B0-B872-06F09F6B357D}">
      <dsp:nvSpPr>
        <dsp:cNvPr id="0" name=""/>
        <dsp:cNvSpPr/>
      </dsp:nvSpPr>
      <dsp:spPr>
        <a:xfrm>
          <a:off x="0" y="14075"/>
          <a:ext cx="5962720" cy="1594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Funksionon si shoqatë (asosacion) ku përfaqësohen grupet dhe organizatat që po e zhvillojnë atë. </a:t>
          </a:r>
        </a:p>
      </dsp:txBody>
      <dsp:txXfrm>
        <a:off x="77847" y="91922"/>
        <a:ext cx="5807026" cy="1439016"/>
      </dsp:txXfrm>
    </dsp:sp>
    <dsp:sp modelId="{F6743C92-6663-42C3-8CD3-F5BB4E5E6B67}">
      <dsp:nvSpPr>
        <dsp:cNvPr id="0" name=""/>
        <dsp:cNvSpPr/>
      </dsp:nvSpPr>
      <dsp:spPr>
        <a:xfrm>
          <a:off x="0" y="1692306"/>
          <a:ext cx="5962720" cy="1594710"/>
        </a:xfrm>
        <a:prstGeom prst="roundRect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Puna ka nisur që nga janari i këtij viti. </a:t>
          </a:r>
        </a:p>
      </dsp:txBody>
      <dsp:txXfrm>
        <a:off x="77847" y="1770153"/>
        <a:ext cx="5807026" cy="1439016"/>
      </dsp:txXfrm>
    </dsp:sp>
    <dsp:sp modelId="{D85D0673-83CC-46C4-8766-5EB52C3BA9C7}">
      <dsp:nvSpPr>
        <dsp:cNvPr id="0" name=""/>
        <dsp:cNvSpPr/>
      </dsp:nvSpPr>
      <dsp:spPr>
        <a:xfrm>
          <a:off x="0" y="3370536"/>
          <a:ext cx="5962720" cy="1594710"/>
        </a:xfrm>
        <a:prstGeom prst="round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Rrjeti Akademik Shqiptar po zhvillon punën për EOSC në Shqipëri.</a:t>
          </a:r>
        </a:p>
      </dsp:txBody>
      <dsp:txXfrm>
        <a:off x="77847" y="3448383"/>
        <a:ext cx="5807026" cy="1439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92467-0948-314D-8B6D-05F961D81186}">
      <dsp:nvSpPr>
        <dsp:cNvPr id="0" name=""/>
        <dsp:cNvSpPr/>
      </dsp:nvSpPr>
      <dsp:spPr>
        <a:xfrm>
          <a:off x="1793" y="640345"/>
          <a:ext cx="1568597" cy="156859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325" tIns="20320" rIns="86325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Rreth</a:t>
          </a:r>
          <a:r>
            <a:rPr lang="en-GB" sz="1600" kern="1200" dirty="0"/>
            <a:t> 70 </a:t>
          </a:r>
          <a:r>
            <a:rPr lang="en-GB" sz="1600" kern="1200" dirty="0" err="1"/>
            <a:t>shërbime</a:t>
          </a:r>
          <a:r>
            <a:rPr lang="en-GB" sz="1600" kern="1200" dirty="0"/>
            <a:t> </a:t>
          </a:r>
          <a:r>
            <a:rPr lang="en-GB" sz="1600" kern="1200" dirty="0" err="1"/>
            <a:t>të</a:t>
          </a:r>
          <a:r>
            <a:rPr lang="en-GB" sz="1600" kern="1200" dirty="0"/>
            <a:t> </a:t>
          </a:r>
          <a:r>
            <a:rPr lang="en-GB" sz="1600" kern="1200" dirty="0" err="1"/>
            <a:t>botuara</a:t>
          </a:r>
          <a:endParaRPr lang="en-US" sz="1600" kern="1200" dirty="0"/>
        </a:p>
      </dsp:txBody>
      <dsp:txXfrm>
        <a:off x="231509" y="870061"/>
        <a:ext cx="1109165" cy="1109165"/>
      </dsp:txXfrm>
    </dsp:sp>
    <dsp:sp modelId="{CCCAF6DF-A872-1841-8266-4A06FF9F5472}">
      <dsp:nvSpPr>
        <dsp:cNvPr id="0" name=""/>
        <dsp:cNvSpPr/>
      </dsp:nvSpPr>
      <dsp:spPr>
        <a:xfrm>
          <a:off x="1256671" y="640345"/>
          <a:ext cx="1568597" cy="156859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325" tIns="20320" rIns="86325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Mesatarja</a:t>
          </a:r>
          <a:r>
            <a:rPr lang="en-GB" sz="1600" kern="1200" dirty="0"/>
            <a:t> 7600 </a:t>
          </a:r>
          <a:r>
            <a:rPr lang="en-GB" sz="1600" kern="1200" dirty="0" err="1"/>
            <a:t>vizita</a:t>
          </a:r>
          <a:r>
            <a:rPr lang="en-GB" sz="1600" kern="1200" dirty="0"/>
            <a:t> </a:t>
          </a:r>
          <a:r>
            <a:rPr lang="en-GB" sz="1600" kern="1200" dirty="0" err="1"/>
            <a:t>unike</a:t>
          </a:r>
          <a:r>
            <a:rPr lang="en-GB" sz="1600" kern="1200" dirty="0"/>
            <a:t> x </a:t>
          </a:r>
          <a:r>
            <a:rPr lang="en-GB" sz="1600" kern="1200" dirty="0" err="1"/>
            <a:t>muaj</a:t>
          </a:r>
          <a:endParaRPr lang="en-US" sz="1600" kern="1200" dirty="0"/>
        </a:p>
      </dsp:txBody>
      <dsp:txXfrm>
        <a:off x="1486387" y="870061"/>
        <a:ext cx="1109165" cy="1109165"/>
      </dsp:txXfrm>
    </dsp:sp>
    <dsp:sp modelId="{F1726E63-266B-E643-BEAF-E1C08800CE12}">
      <dsp:nvSpPr>
        <dsp:cNvPr id="0" name=""/>
        <dsp:cNvSpPr/>
      </dsp:nvSpPr>
      <dsp:spPr>
        <a:xfrm>
          <a:off x="2511549" y="640345"/>
          <a:ext cx="1568597" cy="156859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325" tIns="20320" rIns="86325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7 </a:t>
          </a:r>
          <a:r>
            <a:rPr lang="en-GB" sz="1600" kern="1200" dirty="0" err="1"/>
            <a:t>disiplina</a:t>
          </a:r>
          <a:r>
            <a:rPr lang="en-GB" sz="1600" kern="1200" dirty="0"/>
            <a:t> </a:t>
          </a:r>
          <a:r>
            <a:rPr lang="en-GB" sz="1600" kern="1200" dirty="0" err="1"/>
            <a:t>tematike</a:t>
          </a:r>
          <a:endParaRPr lang="en-US" sz="1600" kern="1200" dirty="0"/>
        </a:p>
      </dsp:txBody>
      <dsp:txXfrm>
        <a:off x="2741265" y="870061"/>
        <a:ext cx="1109165" cy="11091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503C4-6186-443B-BD78-1691D0101A1C}">
      <dsp:nvSpPr>
        <dsp:cNvPr id="0" name=""/>
        <dsp:cNvSpPr/>
      </dsp:nvSpPr>
      <dsp:spPr>
        <a:xfrm>
          <a:off x="0" y="1024461"/>
          <a:ext cx="59627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95E83-075C-4DBE-AF1B-EEC2883E467F}">
      <dsp:nvSpPr>
        <dsp:cNvPr id="0" name=""/>
        <dsp:cNvSpPr/>
      </dsp:nvSpPr>
      <dsp:spPr>
        <a:xfrm>
          <a:off x="298136" y="729261"/>
          <a:ext cx="4173904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64" tIns="0" rIns="15776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Projekte</a:t>
          </a:r>
        </a:p>
      </dsp:txBody>
      <dsp:txXfrm>
        <a:off x="326957" y="758082"/>
        <a:ext cx="4116262" cy="532758"/>
      </dsp:txXfrm>
    </dsp:sp>
    <dsp:sp modelId="{C41F45A5-70E7-487D-B335-2F475480F7AF}">
      <dsp:nvSpPr>
        <dsp:cNvPr id="0" name=""/>
        <dsp:cNvSpPr/>
      </dsp:nvSpPr>
      <dsp:spPr>
        <a:xfrm>
          <a:off x="0" y="1931661"/>
          <a:ext cx="59627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8749"/>
              <a:satOff val="4187"/>
              <a:lumOff val="37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1D6BA-C666-43B5-B72A-BB8AB63CABE0}">
      <dsp:nvSpPr>
        <dsp:cNvPr id="0" name=""/>
        <dsp:cNvSpPr/>
      </dsp:nvSpPr>
      <dsp:spPr>
        <a:xfrm>
          <a:off x="298136" y="1636461"/>
          <a:ext cx="4173904" cy="590400"/>
        </a:xfrm>
        <a:prstGeom prst="roundRect">
          <a:avLst/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64" tIns="0" rIns="15776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Profili personal</a:t>
          </a:r>
        </a:p>
      </dsp:txBody>
      <dsp:txXfrm>
        <a:off x="326957" y="1665282"/>
        <a:ext cx="4116262" cy="532758"/>
      </dsp:txXfrm>
    </dsp:sp>
    <dsp:sp modelId="{B49F0D75-34F4-48EF-A885-237EF0DFA7AD}">
      <dsp:nvSpPr>
        <dsp:cNvPr id="0" name=""/>
        <dsp:cNvSpPr/>
      </dsp:nvSpPr>
      <dsp:spPr>
        <a:xfrm>
          <a:off x="0" y="2838861"/>
          <a:ext cx="59627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737499"/>
              <a:satOff val="8374"/>
              <a:lumOff val="75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8573B-78DE-4930-87F7-39E3FDD13BBA}">
      <dsp:nvSpPr>
        <dsp:cNvPr id="0" name=""/>
        <dsp:cNvSpPr/>
      </dsp:nvSpPr>
      <dsp:spPr>
        <a:xfrm>
          <a:off x="298136" y="2543661"/>
          <a:ext cx="4173904" cy="590400"/>
        </a:xfrm>
        <a:prstGeom prst="roundRect">
          <a:avLst/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64" tIns="0" rIns="15776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Kalendar trajnimesh dhe aktivitetesh</a:t>
          </a:r>
        </a:p>
      </dsp:txBody>
      <dsp:txXfrm>
        <a:off x="326957" y="2572482"/>
        <a:ext cx="4116262" cy="532758"/>
      </dsp:txXfrm>
    </dsp:sp>
    <dsp:sp modelId="{0465DFCA-23EF-450D-886F-AE22E1C173B5}">
      <dsp:nvSpPr>
        <dsp:cNvPr id="0" name=""/>
        <dsp:cNvSpPr/>
      </dsp:nvSpPr>
      <dsp:spPr>
        <a:xfrm>
          <a:off x="0" y="3746061"/>
          <a:ext cx="59627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40FD8-821C-4879-8630-0D71526D7DE0}">
      <dsp:nvSpPr>
        <dsp:cNvPr id="0" name=""/>
        <dsp:cNvSpPr/>
      </dsp:nvSpPr>
      <dsp:spPr>
        <a:xfrm>
          <a:off x="298136" y="3450861"/>
          <a:ext cx="4173904" cy="590400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64" tIns="0" rIns="15776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Tutoriale për përdorimin e portalit</a:t>
          </a:r>
        </a:p>
      </dsp:txBody>
      <dsp:txXfrm>
        <a:off x="326957" y="3479682"/>
        <a:ext cx="4116262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8746F-3BE9-48DD-83D1-2081927E7CD0}">
      <dsp:nvSpPr>
        <dsp:cNvPr id="0" name=""/>
        <dsp:cNvSpPr/>
      </dsp:nvSpPr>
      <dsp:spPr>
        <a:xfrm>
          <a:off x="0" y="211941"/>
          <a:ext cx="5962720" cy="716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Providing other researchers ëith access to your data facilitates knoëledge  discovery and improves research transparency.</a:t>
          </a:r>
        </a:p>
      </dsp:txBody>
      <dsp:txXfrm>
        <a:off x="34954" y="246895"/>
        <a:ext cx="5892812" cy="646132"/>
      </dsp:txXfrm>
    </dsp:sp>
    <dsp:sp modelId="{F411F793-EDCE-4800-A561-02B78C173252}">
      <dsp:nvSpPr>
        <dsp:cNvPr id="0" name=""/>
        <dsp:cNvSpPr/>
      </dsp:nvSpPr>
      <dsp:spPr>
        <a:xfrm>
          <a:off x="0" y="979821"/>
          <a:ext cx="5962720" cy="716040"/>
        </a:xfrm>
        <a:prstGeom prst="roundRect">
          <a:avLst/>
        </a:prstGeom>
        <a:solidFill>
          <a:schemeClr val="accent5">
            <a:hueOff val="221250"/>
            <a:satOff val="2512"/>
            <a:lumOff val="2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Data can be FAIR but not open – Open data may not be FAIR</a:t>
          </a:r>
        </a:p>
      </dsp:txBody>
      <dsp:txXfrm>
        <a:off x="34954" y="1014775"/>
        <a:ext cx="5892812" cy="646132"/>
      </dsp:txXfrm>
    </dsp:sp>
    <dsp:sp modelId="{BE691AB4-8EF1-4981-A46C-9354EF6B157D}">
      <dsp:nvSpPr>
        <dsp:cNvPr id="0" name=""/>
        <dsp:cNvSpPr/>
      </dsp:nvSpPr>
      <dsp:spPr>
        <a:xfrm>
          <a:off x="0" y="1747701"/>
          <a:ext cx="5962720" cy="716040"/>
        </a:xfrm>
        <a:prstGeom prst="roundRect">
          <a:avLst/>
        </a:prstGeom>
        <a:solidFill>
          <a:schemeClr val="accent5">
            <a:hueOff val="442499"/>
            <a:satOff val="5024"/>
            <a:lumOff val="4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F</a:t>
          </a:r>
          <a:r>
            <a:rPr lang="en-US" sz="1800" kern="1200"/>
            <a:t>indable - të Gjetshme</a:t>
          </a:r>
        </a:p>
      </dsp:txBody>
      <dsp:txXfrm>
        <a:off x="34954" y="1782655"/>
        <a:ext cx="5892812" cy="646132"/>
      </dsp:txXfrm>
    </dsp:sp>
    <dsp:sp modelId="{096D285E-C7B8-4069-A2F5-E604F9BF93ED}">
      <dsp:nvSpPr>
        <dsp:cNvPr id="0" name=""/>
        <dsp:cNvSpPr/>
      </dsp:nvSpPr>
      <dsp:spPr>
        <a:xfrm>
          <a:off x="0" y="2515581"/>
          <a:ext cx="5962720" cy="716040"/>
        </a:xfrm>
        <a:prstGeom prst="roundRect">
          <a:avLst/>
        </a:prstGeom>
        <a:solidFill>
          <a:schemeClr val="accent5">
            <a:hueOff val="663749"/>
            <a:satOff val="7537"/>
            <a:lumOff val="6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</a:t>
          </a:r>
          <a:r>
            <a:rPr lang="en-US" sz="1800" kern="1200"/>
            <a:t>ccessible - të Aksesueshme</a:t>
          </a:r>
        </a:p>
      </dsp:txBody>
      <dsp:txXfrm>
        <a:off x="34954" y="2550535"/>
        <a:ext cx="5892812" cy="646132"/>
      </dsp:txXfrm>
    </dsp:sp>
    <dsp:sp modelId="{A3FCEF5B-17BA-41D4-98F9-3A9636F3F747}">
      <dsp:nvSpPr>
        <dsp:cNvPr id="0" name=""/>
        <dsp:cNvSpPr/>
      </dsp:nvSpPr>
      <dsp:spPr>
        <a:xfrm>
          <a:off x="0" y="3283461"/>
          <a:ext cx="5962720" cy="716040"/>
        </a:xfrm>
        <a:prstGeom prst="roundRect">
          <a:avLst/>
        </a:prstGeom>
        <a:solidFill>
          <a:schemeClr val="accent5">
            <a:hueOff val="884998"/>
            <a:satOff val="10049"/>
            <a:lumOff val="9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</a:t>
          </a:r>
          <a:r>
            <a:rPr lang="en-US" sz="1800" kern="1200"/>
            <a:t>nteroperable - Interoperacionale (të ndërveprueshme)</a:t>
          </a:r>
        </a:p>
      </dsp:txBody>
      <dsp:txXfrm>
        <a:off x="34954" y="3318415"/>
        <a:ext cx="5892812" cy="646132"/>
      </dsp:txXfrm>
    </dsp:sp>
    <dsp:sp modelId="{61DE80ED-396C-48D2-8AF3-01BD8EAF2CB8}">
      <dsp:nvSpPr>
        <dsp:cNvPr id="0" name=""/>
        <dsp:cNvSpPr/>
      </dsp:nvSpPr>
      <dsp:spPr>
        <a:xfrm>
          <a:off x="0" y="4051341"/>
          <a:ext cx="5962720" cy="716040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R</a:t>
          </a:r>
          <a:r>
            <a:rPr lang="en-US" sz="1800" kern="1200"/>
            <a:t>esusable - të Ripërdorshme</a:t>
          </a:r>
        </a:p>
      </dsp:txBody>
      <dsp:txXfrm>
        <a:off x="34954" y="4086295"/>
        <a:ext cx="5892812" cy="6461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71227-CE61-49E9-8964-DEA5D6AE399F}">
      <dsp:nvSpPr>
        <dsp:cNvPr id="0" name=""/>
        <dsp:cNvSpPr/>
      </dsp:nvSpPr>
      <dsp:spPr>
        <a:xfrm>
          <a:off x="0" y="341135"/>
          <a:ext cx="5962720" cy="824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500" kern="1200"/>
            <a:t>Bëjini të dhënat të gjetshme duke siguruar që ato kanë identifikues tëqëndrueshëm, metadata të pasura dhe që ato të jenë të kërkueshme e tëzbulueshme online .</a:t>
          </a:r>
          <a:endParaRPr lang="en-US" sz="1500" kern="1200"/>
        </a:p>
      </dsp:txBody>
      <dsp:txXfrm>
        <a:off x="40266" y="381401"/>
        <a:ext cx="5882188" cy="744318"/>
      </dsp:txXfrm>
    </dsp:sp>
    <dsp:sp modelId="{07B9ABC5-93C3-4F1D-88B4-3953E907147E}">
      <dsp:nvSpPr>
        <dsp:cNvPr id="0" name=""/>
        <dsp:cNvSpPr/>
      </dsp:nvSpPr>
      <dsp:spPr>
        <a:xfrm>
          <a:off x="0" y="1209185"/>
          <a:ext cx="5962720" cy="824850"/>
        </a:xfrm>
        <a:prstGeom prst="roundRect">
          <a:avLst/>
        </a:prstGeom>
        <a:solidFill>
          <a:schemeClr val="accent2">
            <a:hueOff val="1591615"/>
            <a:satOff val="2700"/>
            <a:lumOff val="-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500" kern="1200"/>
            <a:t>Bëjini të dhënat të aksesueshme duke u siguruar që ato mund të merren nëinternet, duke përdorur protokolle të standardizuara dhe duke vendosur kufizimenëse është e nevojshme.</a:t>
          </a:r>
          <a:endParaRPr lang="en-US" sz="1500" kern="1200"/>
        </a:p>
      </dsp:txBody>
      <dsp:txXfrm>
        <a:off x="40266" y="1249451"/>
        <a:ext cx="5882188" cy="744318"/>
      </dsp:txXfrm>
    </dsp:sp>
    <dsp:sp modelId="{9A3B649E-461C-4A67-A1B4-BCB3EEE79A68}">
      <dsp:nvSpPr>
        <dsp:cNvPr id="0" name=""/>
        <dsp:cNvSpPr/>
      </dsp:nvSpPr>
      <dsp:spPr>
        <a:xfrm>
          <a:off x="0" y="2077235"/>
          <a:ext cx="5962720" cy="824850"/>
        </a:xfrm>
        <a:prstGeom prst="roundRect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500" kern="1200"/>
            <a:t>Bëjini të dhënat ndërvepruese (interoperacionale) duke përdorur formate dhe standarde të zakonshme, dhe duke vënë në përdorim fjalorë të kontrollueshëm.</a:t>
          </a:r>
          <a:endParaRPr lang="en-US" sz="1500" kern="1200"/>
        </a:p>
      </dsp:txBody>
      <dsp:txXfrm>
        <a:off x="40266" y="2117501"/>
        <a:ext cx="5882188" cy="744318"/>
      </dsp:txXfrm>
    </dsp:sp>
    <dsp:sp modelId="{DCA34AF0-190C-4B9A-9AB8-10FD4F1879CF}">
      <dsp:nvSpPr>
        <dsp:cNvPr id="0" name=""/>
        <dsp:cNvSpPr/>
      </dsp:nvSpPr>
      <dsp:spPr>
        <a:xfrm>
          <a:off x="0" y="2945286"/>
          <a:ext cx="5962720" cy="824850"/>
        </a:xfrm>
        <a:prstGeom prst="roundRect">
          <a:avLst/>
        </a:prstGeom>
        <a:solidFill>
          <a:schemeClr val="accent2">
            <a:hueOff val="4774846"/>
            <a:satOff val="8100"/>
            <a:lumOff val="-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500" kern="1200"/>
            <a:t>Bëjini të dhënat të ripërdorshme duke siguruar që ato janë të dokumentuara mirë,të pajisura me një licencë të qartë e të lexueshme nga makineritë dhe meinformacionin mbi origjinën e krijimit të të dhënave.</a:t>
          </a:r>
          <a:endParaRPr lang="en-US" sz="1500" kern="1200"/>
        </a:p>
      </dsp:txBody>
      <dsp:txXfrm>
        <a:off x="40266" y="2985552"/>
        <a:ext cx="5882188" cy="744318"/>
      </dsp:txXfrm>
    </dsp:sp>
    <dsp:sp modelId="{6A9350AC-1305-4565-A472-A9E4D56CC10B}">
      <dsp:nvSpPr>
        <dsp:cNvPr id="0" name=""/>
        <dsp:cNvSpPr/>
      </dsp:nvSpPr>
      <dsp:spPr>
        <a:xfrm>
          <a:off x="0" y="3813336"/>
          <a:ext cx="5962720" cy="824850"/>
        </a:xfrm>
        <a:prstGeom prst="round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500" kern="1200"/>
            <a:t>Përdorni qasje dhe mjete të reja kërkimore inovative</a:t>
          </a:r>
          <a:endParaRPr lang="en-US" sz="1500" kern="1200"/>
        </a:p>
      </dsp:txBody>
      <dsp:txXfrm>
        <a:off x="40266" y="3853602"/>
        <a:ext cx="5882188" cy="7443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E15B1-CD0D-4A77-BBF4-4F36E9AFE139}">
      <dsp:nvSpPr>
        <dsp:cNvPr id="0" name=""/>
        <dsp:cNvSpPr/>
      </dsp:nvSpPr>
      <dsp:spPr>
        <a:xfrm>
          <a:off x="0" y="514239"/>
          <a:ext cx="5962720" cy="9509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'Findable’ as discoverable with metadata, identifiable and locatable by means of a  standard identification mechanism</a:t>
          </a:r>
        </a:p>
      </dsp:txBody>
      <dsp:txXfrm>
        <a:off x="46424" y="560663"/>
        <a:ext cx="5869872" cy="858142"/>
      </dsp:txXfrm>
    </dsp:sp>
    <dsp:sp modelId="{EA57B810-9902-4E54-BDBA-B65F1FF38026}">
      <dsp:nvSpPr>
        <dsp:cNvPr id="0" name=""/>
        <dsp:cNvSpPr/>
      </dsp:nvSpPr>
      <dsp:spPr>
        <a:xfrm>
          <a:off x="0" y="1514190"/>
          <a:ext cx="5962720" cy="950990"/>
        </a:xfrm>
        <a:prstGeom prst="roundRect">
          <a:avLst/>
        </a:prstGeom>
        <a:solidFill>
          <a:schemeClr val="accent2">
            <a:hueOff val="2122154"/>
            <a:satOff val="3600"/>
            <a:lumOff val="-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'Accessible’ as always available and obtainable; even if the data is restricted, the  metadata is open</a:t>
          </a:r>
        </a:p>
      </dsp:txBody>
      <dsp:txXfrm>
        <a:off x="46424" y="1560614"/>
        <a:ext cx="5869872" cy="858142"/>
      </dsp:txXfrm>
    </dsp:sp>
    <dsp:sp modelId="{1E9FC274-315F-46E9-A472-EB9C1842398A}">
      <dsp:nvSpPr>
        <dsp:cNvPr id="0" name=""/>
        <dsp:cNvSpPr/>
      </dsp:nvSpPr>
      <dsp:spPr>
        <a:xfrm>
          <a:off x="0" y="2514141"/>
          <a:ext cx="5962720" cy="950990"/>
        </a:xfrm>
        <a:prstGeom prst="roundRect">
          <a:avLst/>
        </a:prstGeom>
        <a:solidFill>
          <a:schemeClr val="accent2">
            <a:hueOff val="4244308"/>
            <a:satOff val="7200"/>
            <a:lumOff val="-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'Interoperable’ as both syntactically parse-able and semantically understandable, allowing  data exchange and reuse between researchers, institutions, organizations or countries</a:t>
          </a:r>
        </a:p>
      </dsp:txBody>
      <dsp:txXfrm>
        <a:off x="46424" y="2560565"/>
        <a:ext cx="5869872" cy="858142"/>
      </dsp:txXfrm>
    </dsp:sp>
    <dsp:sp modelId="{E7CC225D-5D79-46E9-A4E8-330C62C27C4F}">
      <dsp:nvSpPr>
        <dsp:cNvPr id="0" name=""/>
        <dsp:cNvSpPr/>
      </dsp:nvSpPr>
      <dsp:spPr>
        <a:xfrm>
          <a:off x="0" y="3514091"/>
          <a:ext cx="5962720" cy="950990"/>
        </a:xfrm>
        <a:prstGeom prst="round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'Reusable’ as sufficiently described and shared ëith the least restrictive licenses, allowing  the widest reuse possible and the least cumbersome integration with other data sources</a:t>
          </a:r>
        </a:p>
      </dsp:txBody>
      <dsp:txXfrm>
        <a:off x="46424" y="3560515"/>
        <a:ext cx="5869872" cy="8581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C9ED3-D9E1-4861-A147-CBE635F814A0}">
      <dsp:nvSpPr>
        <dsp:cNvPr id="0" name=""/>
        <dsp:cNvSpPr/>
      </dsp:nvSpPr>
      <dsp:spPr>
        <a:xfrm>
          <a:off x="0" y="1061330"/>
          <a:ext cx="3067049" cy="1947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47F009-0224-4C12-9202-91A2BFE0A2D1}">
      <dsp:nvSpPr>
        <dsp:cNvPr id="0" name=""/>
        <dsp:cNvSpPr/>
      </dsp:nvSpPr>
      <dsp:spPr>
        <a:xfrm>
          <a:off x="340783" y="1385074"/>
          <a:ext cx="3067049" cy="1947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Hapi i parë në (ri) përdorimin e të dhënave është gjetja e tyre. </a:t>
          </a:r>
        </a:p>
      </dsp:txBody>
      <dsp:txXfrm>
        <a:off x="397826" y="1442117"/>
        <a:ext cx="2952963" cy="1833490"/>
      </dsp:txXfrm>
    </dsp:sp>
    <dsp:sp modelId="{6517D19E-3A34-4F0B-BE8F-F891E3716137}">
      <dsp:nvSpPr>
        <dsp:cNvPr id="0" name=""/>
        <dsp:cNvSpPr/>
      </dsp:nvSpPr>
      <dsp:spPr>
        <a:xfrm>
          <a:off x="3748616" y="1061330"/>
          <a:ext cx="3067049" cy="1947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E4B6B2-1E30-41E0-8222-88885C0A2E1A}">
      <dsp:nvSpPr>
        <dsp:cNvPr id="0" name=""/>
        <dsp:cNvSpPr/>
      </dsp:nvSpPr>
      <dsp:spPr>
        <a:xfrm>
          <a:off x="4089399" y="1385074"/>
          <a:ext cx="3067049" cy="1947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Të dhënat dhe metadata duhet të jenë të lehta për t’u gjetur si për njerëzit ashtu edhe për kompjuterët. </a:t>
          </a:r>
        </a:p>
      </dsp:txBody>
      <dsp:txXfrm>
        <a:off x="4146442" y="1442117"/>
        <a:ext cx="2952963" cy="1833490"/>
      </dsp:txXfrm>
    </dsp:sp>
    <dsp:sp modelId="{828390F8-AA26-404D-A68C-9EA6CC9140E8}">
      <dsp:nvSpPr>
        <dsp:cNvPr id="0" name=""/>
        <dsp:cNvSpPr/>
      </dsp:nvSpPr>
      <dsp:spPr>
        <a:xfrm>
          <a:off x="7497232" y="1061330"/>
          <a:ext cx="3067049" cy="1947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653894-BF7C-4426-92A1-AB9BBA2DB41B}">
      <dsp:nvSpPr>
        <dsp:cNvPr id="0" name=""/>
        <dsp:cNvSpPr/>
      </dsp:nvSpPr>
      <dsp:spPr>
        <a:xfrm>
          <a:off x="7838016" y="1385074"/>
          <a:ext cx="3067049" cy="1947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Metadatat e lexueshme nga makineritë janë thelbësore për zbulimin automatik të të dhënave dhe shërbimeve, kështu që ky është një komponent thelbësori procesit të FAIRifikimit.</a:t>
          </a:r>
        </a:p>
      </dsp:txBody>
      <dsp:txXfrm>
        <a:off x="7895059" y="1442117"/>
        <a:ext cx="2952963" cy="1833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5C3C-1BB4-4903-B885-A3385A3B930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B7A6-453B-403C-80D4-820BECD5A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2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5C3C-1BB4-4903-B885-A3385A3B930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B7A6-453B-403C-80D4-820BECD5A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8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5C3C-1BB4-4903-B885-A3385A3B930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B7A6-453B-403C-80D4-820BECD5A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16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A3853C1-4482-4EB1-AF19-FA0B4A182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8" y="-162172"/>
            <a:ext cx="12580219" cy="69770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9BD0CB-63A8-4EF7-BE58-EAC9DC8D1D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6AA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6E93DDA-A79F-4785-BF16-EF164813F3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" y="6315076"/>
            <a:ext cx="12247847" cy="542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2A391F-02CA-4495-A88F-0DB959B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17" y="6329353"/>
            <a:ext cx="1432995" cy="5402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098141-98D7-49E7-9A50-731A2527234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4" y="6402128"/>
            <a:ext cx="551848" cy="368819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54D63F9-D700-4905-9536-E52E9AD99F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39909"/>
            <a:ext cx="10515599" cy="4351339"/>
          </a:xfrm>
          <a:prstGeom prst="rect">
            <a:avLst/>
          </a:prstGeom>
        </p:spPr>
        <p:txBody>
          <a:bodyPr/>
          <a:lstStyle>
            <a:lvl1pPr marL="228594" indent="-228594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66DB0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  <a:lvl2pPr marL="685783" indent="-228594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28AB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2pPr>
            <a:lvl3pPr marL="1142971" indent="-228594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09CC6"/>
                </a:solidFill>
                <a:latin typeface="Teko" panose="02000000000000000000" pitchFamily="2" charset="0"/>
                <a:cs typeface="Teko" panose="02000000000000000000" pitchFamily="2" charset="0"/>
              </a:defRPr>
            </a:lvl3pPr>
            <a:lvl4pPr marL="1600160" indent="-228594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09CC6"/>
                </a:solidFill>
                <a:latin typeface="Teko" panose="02000000000000000000" pitchFamily="2" charset="0"/>
                <a:cs typeface="Teko" panose="02000000000000000000" pitchFamily="2" charset="0"/>
              </a:defRPr>
            </a:lvl4pPr>
            <a:lvl5pPr marL="2057349" indent="-228594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A6AA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9334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5C3C-1BB4-4903-B885-A3385A3B930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B7A6-453B-403C-80D4-820BECD5A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4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5C3C-1BB4-4903-B885-A3385A3B930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B7A6-453B-403C-80D4-820BECD5A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4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5C3C-1BB4-4903-B885-A3385A3B930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B7A6-453B-403C-80D4-820BECD5A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6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5C3C-1BB4-4903-B885-A3385A3B930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B7A6-453B-403C-80D4-820BECD5A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7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5C3C-1BB4-4903-B885-A3385A3B930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B7A6-453B-403C-80D4-820BECD5A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5C3C-1BB4-4903-B885-A3385A3B930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B7A6-453B-403C-80D4-820BECD5A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2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5C3C-1BB4-4903-B885-A3385A3B930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B7A6-453B-403C-80D4-820BECD5A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3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5C3C-1BB4-4903-B885-A3385A3B930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B7A6-453B-403C-80D4-820BECD5A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0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15C3C-1BB4-4903-B885-A3385A3B930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BB7A6-453B-403C-80D4-820BECD5A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7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OeCrQE3HhE?feature=oembed" TargetMode="Externa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PMRpa6-pTs4?feature=oembed" TargetMode="Externa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8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osc-portal.e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244D3-9426-40EE-A874-FBD2933A3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1474757"/>
            <a:ext cx="3734698" cy="3210269"/>
          </a:xfrm>
        </p:spPr>
        <p:txBody>
          <a:bodyPr anchor="ctr">
            <a:normAutofit/>
          </a:bodyPr>
          <a:lstStyle/>
          <a:p>
            <a:pPr algn="l"/>
            <a:r>
              <a:rPr lang="en-US" sz="4400" b="1" spc="5">
                <a:latin typeface="Arial Nova" panose="020B0504020202020204" pitchFamily="34" charset="0"/>
              </a:rPr>
              <a:t>S</a:t>
            </a:r>
            <a:r>
              <a:rPr lang="en-US" sz="4400" b="1" spc="5">
                <a:latin typeface="Arial Nova" panose="020B0504020202020204" pitchFamily="34" charset="0"/>
                <a:cs typeface="Calibri"/>
              </a:rPr>
              <a:t>hkenca e Hapur</a:t>
            </a:r>
            <a:r>
              <a:rPr lang="en-US" sz="4400" b="1" spc="5"/>
              <a:t>: Nisma Evropiane dhe Shqiptare</a:t>
            </a:r>
            <a:br>
              <a:rPr lang="en-US" sz="4400">
                <a:latin typeface="Calibri"/>
                <a:cs typeface="Calibri"/>
              </a:rPr>
            </a:br>
            <a:endParaRPr lang="en-US" sz="44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EB2E44E-30A6-416E-A45D-B1E328629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414016"/>
            <a:ext cx="232963" cy="1340860"/>
            <a:chOff x="56167" y="2050133"/>
            <a:chExt cx="232963" cy="1340860"/>
          </a:xfrm>
        </p:grpSpPr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FC3F1FAE-BAA2-4238-87B4-F57CD6E0D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089CF776-26E3-443A-9B0A-EBD6CE7AE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1F6F9BAB-A8A1-4A62-86FC-5B3157A6E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7A2B6B81-FF9A-43F6-A1AE-917DAA4B0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49817315-151B-4CB1-A230-5A36AF7FB4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6CC335AB-9541-4183-93A8-9687D50AB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">
              <a:extLst>
                <a:ext uri="{FF2B5EF4-FFF2-40B4-BE49-F238E27FC236}">
                  <a16:creationId xmlns:a16="http://schemas.microsoft.com/office/drawing/2014/main" id="{ED940D30-BF06-4C7A-8790-F0D998247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59">
              <a:extLst>
                <a:ext uri="{FF2B5EF4-FFF2-40B4-BE49-F238E27FC236}">
                  <a16:creationId xmlns:a16="http://schemas.microsoft.com/office/drawing/2014/main" id="{A52173BB-5BB4-4AB9-AC66-79CF7406D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CD8A6114-D58C-4BB6-9AFE-064C927F3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59">
              <a:extLst>
                <a:ext uri="{FF2B5EF4-FFF2-40B4-BE49-F238E27FC236}">
                  <a16:creationId xmlns:a16="http://schemas.microsoft.com/office/drawing/2014/main" id="{B4E88F94-25A1-4836-8BB3-4271B636B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2">
              <a:extLst>
                <a:ext uri="{FF2B5EF4-FFF2-40B4-BE49-F238E27FC236}">
                  <a16:creationId xmlns:a16="http://schemas.microsoft.com/office/drawing/2014/main" id="{25A83C54-E0E4-4E8A-9EE6-C17D26417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0675818B-7A46-4DED-BBFC-4697A4C04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F3B1214-DA5A-4076-BE6B-3D9D3ECC6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9E008EA5-BFDE-4E41-A137-7528BC706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">
              <a:extLst>
                <a:ext uri="{FF2B5EF4-FFF2-40B4-BE49-F238E27FC236}">
                  <a16:creationId xmlns:a16="http://schemas.microsoft.com/office/drawing/2014/main" id="{46544C80-52A4-45E4-BFA9-EF2DF3498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59">
              <a:extLst>
                <a:ext uri="{FF2B5EF4-FFF2-40B4-BE49-F238E27FC236}">
                  <a16:creationId xmlns:a16="http://schemas.microsoft.com/office/drawing/2014/main" id="{905E3B05-2EB1-44FB-ADE8-F4CD5217A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02542866-00BE-41E8-955D-E3B4E6E03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59">
              <a:extLst>
                <a:ext uri="{FF2B5EF4-FFF2-40B4-BE49-F238E27FC236}">
                  <a16:creationId xmlns:a16="http://schemas.microsoft.com/office/drawing/2014/main" id="{ADC9572A-D4F6-4C5A-B2C8-C00E855CB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2">
              <a:extLst>
                <a:ext uri="{FF2B5EF4-FFF2-40B4-BE49-F238E27FC236}">
                  <a16:creationId xmlns:a16="http://schemas.microsoft.com/office/drawing/2014/main" id="{BBF83543-D986-4CD0-A24E-9802847B8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15E8B8C4-D90E-4DC6-BA2D-D21C33318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87D87-5849-4B5A-8E84-01B925583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" y="5540035"/>
            <a:ext cx="4376651" cy="795528"/>
          </a:xfrm>
        </p:spPr>
        <p:txBody>
          <a:bodyPr anchor="ctr">
            <a:normAutofit/>
          </a:bodyPr>
          <a:lstStyle/>
          <a:p>
            <a:pPr algn="l"/>
            <a:r>
              <a:rPr lang="en-US" sz="1700" b="1" u="sng" spc="10">
                <a:uFill>
                  <a:solidFill>
                    <a:srgbClr val="193557"/>
                  </a:solidFill>
                </a:uFill>
                <a:cs typeface="Calibri"/>
              </a:rPr>
              <a:t>Portali EOSC (European Open Science Cloud)</a:t>
            </a:r>
          </a:p>
          <a:p>
            <a:pPr algn="l"/>
            <a:r>
              <a:rPr lang="en-US" sz="1700"/>
              <a:t>Bernard Zeneli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18362-E86F-4D07-BFCD-1BD3271B5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168" y="756177"/>
            <a:ext cx="6251468" cy="4813631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71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578AF-74F3-491B-9489-848EF14C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Fushat Shkencore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856CEB-6CAE-4B7C-9910-F8A8C351D8A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45238" y="1476809"/>
            <a:ext cx="7608304" cy="39753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058DDC-078F-4D9F-AC1F-E156CF555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118" y="5731084"/>
            <a:ext cx="82303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49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04EFF-47F5-46CA-A7B7-710B8455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Burimet e Kërkimit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28EF2E-5E73-4419-AD31-7663777E5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38" y="1305621"/>
            <a:ext cx="7608304" cy="431771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B3A12D-9B25-48F0-B566-5A3CEF50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Informacione rreth burimit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30A44F-5511-479E-BE34-5093A72F1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38" y="1305621"/>
            <a:ext cx="7608304" cy="431771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9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7B09-A270-4D46-A976-0F3A6A570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Login – përmes eduteams dhe RASH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E33C6D0F-53FD-4567-9E72-A1D69343FB4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238" y="1464656"/>
            <a:ext cx="7608304" cy="39996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F61012-A43D-4A2F-8C96-1D41F3AF2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227" y="5464299"/>
            <a:ext cx="82303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6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17BE7-CFB9-412D-86BA-D805A83A8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Rregjistrimi dhe përdorimi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785410-81F1-48D9-8679-BD6029282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059" y="1675227"/>
            <a:ext cx="10043881" cy="4394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FEB7B4-2172-467C-AC76-FE773A9BA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5421" y="714107"/>
            <a:ext cx="82303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7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33ECDF-CC2B-421B-A949-98770BAE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 dirty="0" err="1"/>
              <a:t>Mundësitë</a:t>
            </a:r>
            <a:r>
              <a:rPr lang="en-US" sz="4800" dirty="0"/>
              <a:t> </a:t>
            </a:r>
            <a:r>
              <a:rPr lang="en-US" sz="4800" dirty="0" err="1"/>
              <a:t>që</a:t>
            </a:r>
            <a:r>
              <a:rPr lang="en-US" sz="4800" dirty="0"/>
              <a:t> </a:t>
            </a:r>
            <a:r>
              <a:rPr lang="en-US" sz="4800" dirty="0" err="1"/>
              <a:t>ofron</a:t>
            </a:r>
            <a:r>
              <a:rPr lang="en-US" sz="4800" dirty="0"/>
              <a:t> EOSC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E0B869-9EA1-445E-B453-5C151E5E34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954512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EC00FCD-803B-44E2-8E36-2A6FC1EF14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0172" y="5243405"/>
            <a:ext cx="82303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26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35FE5D-2CEA-4571-B7B4-5542027B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err="1">
                <a:latin typeface="Arial Nova Light" panose="020B0304020202020204" pitchFamily="34" charset="0"/>
              </a:rPr>
              <a:t>Shembull</a:t>
            </a:r>
            <a:r>
              <a:rPr lang="en-US" sz="2800" dirty="0">
                <a:latin typeface="Arial Nova Light" panose="020B0304020202020204" pitchFamily="34" charset="0"/>
              </a:rPr>
              <a:t> </a:t>
            </a:r>
            <a:r>
              <a:rPr lang="en-US" sz="2800" dirty="0" err="1">
                <a:latin typeface="Arial Nova Light" panose="020B0304020202020204" pitchFamily="34" charset="0"/>
              </a:rPr>
              <a:t>efektiv</a:t>
            </a:r>
            <a:r>
              <a:rPr lang="en-US" sz="2800" dirty="0">
                <a:latin typeface="Arial Nova Light" panose="020B0304020202020204" pitchFamily="34" charset="0"/>
              </a:rPr>
              <a:t> </a:t>
            </a:r>
            <a:r>
              <a:rPr lang="en-US" sz="2800" dirty="0" err="1">
                <a:latin typeface="Arial Nova Light" panose="020B0304020202020204" pitchFamily="34" charset="0"/>
              </a:rPr>
              <a:t>bashkëpunimi</a:t>
            </a:r>
            <a:r>
              <a:rPr lang="en-US" sz="2800" dirty="0">
                <a:latin typeface="Arial Nova Light" panose="020B0304020202020204" pitchFamily="34" charset="0"/>
              </a:rPr>
              <a:t>: </a:t>
            </a:r>
            <a:r>
              <a:rPr lang="en-US" sz="2800" dirty="0" err="1">
                <a:latin typeface="Arial Nova Light" panose="020B0304020202020204" pitchFamily="34" charset="0"/>
              </a:rPr>
              <a:t>Portali</a:t>
            </a:r>
            <a:r>
              <a:rPr lang="en-US" sz="2800" dirty="0">
                <a:latin typeface="Arial Nova Light" panose="020B0304020202020204" pitchFamily="34" charset="0"/>
              </a:rPr>
              <a:t> COVID-19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54ECA1-63F0-4208-8E0A-3EFA80716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94" r="12331" b="-2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80B148-25A2-4107-B51A-F7B634219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205" y="4957938"/>
            <a:ext cx="82303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15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6C511B-1EE3-42DA-87E2-D7FC2033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Përfundimi i pjesës së parë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EE45F-827F-4B2D-A29A-2499323E6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809" y="1122362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/>
              <a:t>Vetëm 5 minuta pushim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etem 5 Minuta by Agron Berisha on Amazon Music - Amazon.com">
            <a:extLst>
              <a:ext uri="{FF2B5EF4-FFF2-40B4-BE49-F238E27FC236}">
                <a16:creationId xmlns:a16="http://schemas.microsoft.com/office/drawing/2014/main" id="{1CE1010E-536F-484D-BF91-ADEBB07A6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 r="-1" b="-1"/>
          <a:stretch/>
        </p:blipFill>
        <p:spPr bwMode="auto">
          <a:xfrm>
            <a:off x="5922492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13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E03E6-FB34-4C34-9739-27606F83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Kërkimi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bërja</a:t>
            </a:r>
            <a:r>
              <a:rPr lang="en-US" dirty="0"/>
              <a:t> e të </a:t>
            </a:r>
            <a:r>
              <a:rPr lang="en-US" dirty="0" err="1"/>
              <a:t>dhënave</a:t>
            </a:r>
            <a:r>
              <a:rPr lang="en-US" dirty="0"/>
              <a:t> FAIR</a:t>
            </a:r>
          </a:p>
        </p:txBody>
      </p:sp>
      <p:pic>
        <p:nvPicPr>
          <p:cNvPr id="4" name="Online Media 3" title="The FAIR principles explained">
            <a:hlinkClick r:id="" action="ppaction://media"/>
            <a:extLst>
              <a:ext uri="{FF2B5EF4-FFF2-40B4-BE49-F238E27FC236}">
                <a16:creationId xmlns:a16="http://schemas.microsoft.com/office/drawing/2014/main" id="{5EBE894B-D0F2-4672-AE06-63C2FD8D8A7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969ED1-BC1E-4E7F-9951-EAA2D888B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1352" y="662696"/>
            <a:ext cx="82303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3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BD072-0D6C-435C-B02E-18048A1A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b="1"/>
              <a:t>F.A.I.R. </a:t>
            </a:r>
            <a:r>
              <a:rPr lang="en-US" dirty="0"/>
              <a:t>data ka të </a:t>
            </a:r>
            <a:r>
              <a:rPr lang="en-US"/>
              <a:t>bëjë</a:t>
            </a:r>
            <a:r>
              <a:rPr lang="en-US" dirty="0"/>
              <a:t> me </a:t>
            </a:r>
            <a:r>
              <a:rPr lang="en-US"/>
              <a:t>parimet</a:t>
            </a:r>
            <a:r>
              <a:rPr lang="en-US" dirty="0"/>
              <a:t> </a:t>
            </a:r>
            <a:r>
              <a:rPr lang="en-US"/>
              <a:t>dhe</a:t>
            </a:r>
            <a:r>
              <a:rPr lang="en-US" dirty="0"/>
              <a:t> jo </a:t>
            </a:r>
            <a:r>
              <a:rPr lang="en-US"/>
              <a:t>standartet</a:t>
            </a:r>
            <a:r>
              <a:rPr lang="en-US" dirty="0"/>
              <a:t>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E60018-EAA8-4227-B3F1-F808784372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294392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25F7384-6F56-43B6-B403-F0373F352D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3901" y="5157365"/>
            <a:ext cx="82303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29EA4-44ED-485B-AC11-1CF74CE22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672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2700" b="1" dirty="0" err="1">
                <a:solidFill>
                  <a:srgbClr val="FF0000"/>
                </a:solidFill>
              </a:rPr>
              <a:t>Reja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Evropiane</a:t>
            </a:r>
            <a:r>
              <a:rPr lang="en-US" sz="2700" b="1" dirty="0">
                <a:solidFill>
                  <a:srgbClr val="FF0000"/>
                </a:solidFill>
              </a:rPr>
              <a:t> e </a:t>
            </a:r>
            <a:r>
              <a:rPr lang="en-US" sz="2700" b="1" dirty="0" err="1">
                <a:solidFill>
                  <a:srgbClr val="FF0000"/>
                </a:solidFill>
              </a:rPr>
              <a:t>Shkencës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së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Hapur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dirty="0"/>
              <a:t>- </a:t>
            </a:r>
            <a:r>
              <a:rPr lang="en-US" sz="2700" b="1" dirty="0"/>
              <a:t>EOSC</a:t>
            </a:r>
            <a:r>
              <a:rPr lang="en-US" sz="2700" dirty="0"/>
              <a:t> – </a:t>
            </a:r>
            <a:r>
              <a:rPr lang="en-US" sz="2700" b="1" dirty="0">
                <a:solidFill>
                  <a:srgbClr val="0070C0"/>
                </a:solidFill>
              </a:rPr>
              <a:t>European Open Science Cloud</a:t>
            </a:r>
            <a:br>
              <a:rPr lang="en-US" dirty="0"/>
            </a:br>
            <a:endParaRPr lang="en-US" dirty="0"/>
          </a:p>
        </p:txBody>
      </p:sp>
      <p:pic>
        <p:nvPicPr>
          <p:cNvPr id="4" name="Online Media 3" title="The EOSC Portal">
            <a:hlinkClick r:id="" action="ppaction://media"/>
            <a:extLst>
              <a:ext uri="{FF2B5EF4-FFF2-40B4-BE49-F238E27FC236}">
                <a16:creationId xmlns:a16="http://schemas.microsoft.com/office/drawing/2014/main" id="{A02DCF0C-A6C2-476D-AC06-94F47F02B448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3889" y="952107"/>
            <a:ext cx="10991653" cy="5771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5020A8-C86B-4E8D-9C14-035ED7BC0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8438" y="268424"/>
            <a:ext cx="82303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8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D9CF3-5CBA-4890-83B4-8515C70E0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/>
              <a:t>SI T'I BËSH TË DHËNAT FAIR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2D6363-95FD-44D8-BA34-65A8F13B2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145673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BCBAE0C-00E5-4580-ADCE-F57117FFB8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7312" y="5252113"/>
            <a:ext cx="82303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7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69538-386D-4384-B693-B54F9C84D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/>
              <a:t>What is FAIR afterall?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B80882-249B-4354-9564-0775463F60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836964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8D7FDA2-8E9B-47AF-B7DE-5243327C12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0172" y="5157365"/>
            <a:ext cx="82303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48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767F981-FA8A-4FC9-9130-9EA5BA9F6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5" r="1" b="1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5A2AEB-60DB-4FF0-B228-27DBFFD3D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Findable - të GJetshme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8F0DDC-9FE5-4A40-97DD-B7AC9D6E4E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65565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686BFC6-A57A-46B6-887C-917B59DBAD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7730" y="587824"/>
            <a:ext cx="82303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07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E003C1-9092-44E6-98F5-3A5733327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100"/>
              <a:t>Hapat bazë për t'u ndjekur drejt Gjetshmërisë (Findability)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B272F6-1856-460E-A994-2204D3703A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775445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5FE8549-8C66-4606-848B-EF16D3DE82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7589" y="5315251"/>
            <a:ext cx="82303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70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59FCBF-199C-496B-A048-0AF555FE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en-US" sz="4100"/>
              <a:t>Hapat bazë për t'u ndjekur drejt Aksesueshmërisë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12CA85-971C-49BD-89E3-E05EC281B5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110550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565CD03-92B5-47B0-9507-AFB227D9BC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1702" y="5699272"/>
            <a:ext cx="82303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67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D53A2-9DAE-46B4-A615-75AE15F6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3700"/>
              <a:t>Interoperable - Interoperacionale (të ndërveprueshme)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1E7D6-1209-4460-B942-5BD040CD6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sq-AL" sz="2200"/>
              <a:t>Të dhënat zakonisht duhet të jenë të integruara me të dhëna të tjera. Për më tepër, të</a:t>
            </a:r>
            <a:r>
              <a:rPr lang="en-US" sz="2200"/>
              <a:t> </a:t>
            </a:r>
            <a:r>
              <a:rPr lang="sq-AL" sz="2200"/>
              <a:t>dhënat duhet të bashkëveprojnë me aplikacione ose procese për analiza, ruajtje dhe përpunim.</a:t>
            </a:r>
          </a:p>
        </p:txBody>
      </p:sp>
    </p:spTree>
    <p:extLst>
      <p:ext uri="{BB962C8B-B14F-4D97-AF65-F5344CB8AC3E}">
        <p14:creationId xmlns:p14="http://schemas.microsoft.com/office/powerpoint/2010/main" val="1708392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932B5-422B-46E0-89B8-15EE5EC541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60" r="1" b="1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4B8027-98C8-43D8-8C65-1EFE94F3D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Hapat bazë për t'u ndjekur drejt Interoperacionalitetit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8BB8E8-06D4-46A7-8C87-7843A7A076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358777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7719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7AB5B-2DF8-4919-93E4-4DA543AD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 dirty="0" err="1">
                <a:solidFill>
                  <a:srgbClr val="0070C0"/>
                </a:solidFill>
              </a:rPr>
              <a:t>Resusable</a:t>
            </a:r>
            <a:r>
              <a:rPr lang="en-US" sz="4800" dirty="0">
                <a:solidFill>
                  <a:srgbClr val="0070C0"/>
                </a:solidFill>
              </a:rPr>
              <a:t> - të </a:t>
            </a:r>
            <a:r>
              <a:rPr lang="en-US" sz="4800" dirty="0" err="1">
                <a:solidFill>
                  <a:srgbClr val="0070C0"/>
                </a:solidFill>
              </a:rPr>
              <a:t>Ripërdorshme</a:t>
            </a:r>
            <a:endParaRPr lang="en-US" sz="4800" dirty="0">
              <a:solidFill>
                <a:srgbClr val="0070C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81791-2A0D-4236-ACC1-15C65C665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en-US" sz="2400" dirty="0" err="1"/>
              <a:t>Qëllimi</a:t>
            </a:r>
            <a:r>
              <a:rPr lang="en-US" sz="2400" dirty="0"/>
              <a:t> </a:t>
            </a:r>
            <a:r>
              <a:rPr lang="en-US" sz="2400" dirty="0" err="1"/>
              <a:t>përfundimtar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FAIR </a:t>
            </a:r>
            <a:r>
              <a:rPr lang="en-US" sz="2400" dirty="0" err="1"/>
              <a:t>është</a:t>
            </a:r>
            <a:r>
              <a:rPr lang="en-US" sz="2400" dirty="0"/>
              <a:t> të </a:t>
            </a:r>
            <a:r>
              <a:rPr lang="en-US" sz="2400" dirty="0" err="1"/>
              <a:t>zgjedh</a:t>
            </a:r>
            <a:r>
              <a:rPr lang="en-US" sz="2400" dirty="0"/>
              <a:t> </a:t>
            </a:r>
            <a:r>
              <a:rPr lang="en-US" sz="2400" dirty="0" err="1"/>
              <a:t>ripërdorimin</a:t>
            </a:r>
            <a:r>
              <a:rPr lang="en-US" sz="2400" dirty="0"/>
              <a:t> e të </a:t>
            </a:r>
            <a:r>
              <a:rPr lang="en-US" sz="2400" dirty="0" err="1"/>
              <a:t>dhënave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Për</a:t>
            </a:r>
            <a:r>
              <a:rPr lang="en-US" sz="2400" dirty="0"/>
              <a:t> ta </a:t>
            </a:r>
            <a:r>
              <a:rPr lang="en-US" sz="2400" dirty="0" err="1"/>
              <a:t>arritur</a:t>
            </a:r>
            <a:r>
              <a:rPr lang="en-US" sz="2400" dirty="0"/>
              <a:t> </a:t>
            </a:r>
            <a:r>
              <a:rPr lang="en-US" sz="2400" dirty="0" err="1"/>
              <a:t>këtë</a:t>
            </a:r>
            <a:r>
              <a:rPr lang="en-US" sz="2400" dirty="0"/>
              <a:t>, </a:t>
            </a:r>
            <a:r>
              <a:rPr lang="en-US" sz="2400" dirty="0" err="1"/>
              <a:t>metadatat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të </a:t>
            </a:r>
            <a:r>
              <a:rPr lang="en-US" sz="2400" dirty="0" err="1"/>
              <a:t>dhënat</a:t>
            </a:r>
            <a:r>
              <a:rPr lang="en-US" sz="2400" dirty="0"/>
              <a:t> </a:t>
            </a:r>
            <a:r>
              <a:rPr lang="en-US" sz="2400" dirty="0" err="1"/>
              <a:t>duhet</a:t>
            </a:r>
            <a:r>
              <a:rPr lang="en-US" sz="2400" dirty="0"/>
              <a:t> të </a:t>
            </a:r>
            <a:r>
              <a:rPr lang="en-US" sz="2400" dirty="0" err="1"/>
              <a:t>përshkruhen</a:t>
            </a:r>
            <a:r>
              <a:rPr lang="en-US" sz="2400" dirty="0"/>
              <a:t> </a:t>
            </a:r>
            <a:r>
              <a:rPr lang="en-US" sz="2400" dirty="0" err="1"/>
              <a:t>mirë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mënyrë</a:t>
            </a:r>
            <a:r>
              <a:rPr lang="en-US" sz="2400" dirty="0"/>
              <a:t> </a:t>
            </a:r>
            <a:r>
              <a:rPr lang="en-US" sz="2400" dirty="0" err="1"/>
              <a:t>që</a:t>
            </a:r>
            <a:r>
              <a:rPr lang="en-US" sz="2400" dirty="0"/>
              <a:t> </a:t>
            </a:r>
            <a:r>
              <a:rPr lang="en-US" sz="2400" dirty="0" err="1"/>
              <a:t>ato</a:t>
            </a:r>
            <a:r>
              <a:rPr lang="en-US" sz="2400" dirty="0"/>
              <a:t> të </a:t>
            </a:r>
            <a:r>
              <a:rPr lang="en-US" sz="2400" dirty="0" err="1"/>
              <a:t>kopjohen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/ </a:t>
            </a:r>
            <a:r>
              <a:rPr lang="en-US" sz="2400" dirty="0" err="1"/>
              <a:t>ose</a:t>
            </a:r>
            <a:r>
              <a:rPr lang="en-US" sz="2400" dirty="0"/>
              <a:t> të </a:t>
            </a:r>
            <a:r>
              <a:rPr lang="en-US" sz="2400" dirty="0" err="1"/>
              <a:t>kombinohen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formate</a:t>
            </a:r>
            <a:r>
              <a:rPr lang="en-US" sz="2400" dirty="0"/>
              <a:t> të </a:t>
            </a:r>
            <a:r>
              <a:rPr lang="en-US" sz="2400" dirty="0" err="1"/>
              <a:t>ndryshme</a:t>
            </a:r>
            <a:r>
              <a:rPr lang="en-US" sz="2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014A2-85A0-4327-B37C-41C2CE241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72" y="5093182"/>
            <a:ext cx="82303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56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DB9C6-1D26-4936-A596-AA8CF668B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3400"/>
              <a:t>Hapat bazë për t'u ndjekur drejt Ripërdorueshmërisë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FF8913-0411-4BF5-BA6D-EE420C6283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853454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5843316-659C-434E-81D4-4380D45E63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7312" y="5013473"/>
            <a:ext cx="82303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57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8871" y="528461"/>
            <a:ext cx="9543570" cy="370130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70312">
              <a:lnSpc>
                <a:spcPts val="2759"/>
              </a:lnSpc>
              <a:spcBef>
                <a:spcPts val="86"/>
              </a:spcBef>
            </a:pPr>
            <a:r>
              <a:rPr sz="2405" spc="-45" dirty="0"/>
              <a:t>Is </a:t>
            </a:r>
            <a:r>
              <a:rPr sz="2405" spc="-86" dirty="0"/>
              <a:t>this </a:t>
            </a:r>
            <a:r>
              <a:rPr sz="2405" spc="-145" dirty="0"/>
              <a:t>all </a:t>
            </a:r>
            <a:r>
              <a:rPr sz="2405" spc="-113" dirty="0"/>
              <a:t>that </a:t>
            </a:r>
            <a:r>
              <a:rPr sz="2405" spc="-73" dirty="0"/>
              <a:t>I</a:t>
            </a:r>
            <a:r>
              <a:rPr sz="2405" spc="-404" dirty="0"/>
              <a:t> </a:t>
            </a:r>
            <a:r>
              <a:rPr sz="2405" dirty="0"/>
              <a:t>need?</a:t>
            </a:r>
            <a:r>
              <a:rPr lang="en-US" sz="2405" dirty="0"/>
              <a:t> </a:t>
            </a:r>
            <a:r>
              <a:rPr sz="2405" spc="-113" dirty="0"/>
              <a:t>FAIR </a:t>
            </a:r>
            <a:r>
              <a:rPr sz="2405" spc="-118" dirty="0"/>
              <a:t>data </a:t>
            </a:r>
            <a:r>
              <a:rPr sz="2405" spc="-82" dirty="0"/>
              <a:t>is </a:t>
            </a:r>
            <a:r>
              <a:rPr sz="2405" spc="-77" dirty="0"/>
              <a:t>only </a:t>
            </a:r>
            <a:r>
              <a:rPr sz="2405" spc="-113" dirty="0"/>
              <a:t>a </a:t>
            </a:r>
            <a:r>
              <a:rPr sz="2405" spc="-100" dirty="0"/>
              <a:t>part </a:t>
            </a:r>
            <a:r>
              <a:rPr sz="2405" spc="-82" dirty="0"/>
              <a:t>of</a:t>
            </a:r>
            <a:r>
              <a:rPr lang="en-US" sz="2405" spc="-82" dirty="0"/>
              <a:t> open science</a:t>
            </a:r>
            <a:endParaRPr sz="2405" dirty="0"/>
          </a:p>
        </p:txBody>
      </p:sp>
      <p:grpSp>
        <p:nvGrpSpPr>
          <p:cNvPr id="3" name="object 3"/>
          <p:cNvGrpSpPr/>
          <p:nvPr/>
        </p:nvGrpSpPr>
        <p:grpSpPr>
          <a:xfrm>
            <a:off x="609600" y="397777"/>
            <a:ext cx="10789920" cy="5931762"/>
            <a:chOff x="198120" y="850900"/>
            <a:chExt cx="10293350" cy="5291455"/>
          </a:xfrm>
        </p:grpSpPr>
        <p:sp>
          <p:nvSpPr>
            <p:cNvPr id="4" name="object 4"/>
            <p:cNvSpPr/>
            <p:nvPr/>
          </p:nvSpPr>
          <p:spPr>
            <a:xfrm>
              <a:off x="198120" y="1649476"/>
              <a:ext cx="9890760" cy="44927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" name="object 5"/>
            <p:cNvSpPr/>
            <p:nvPr/>
          </p:nvSpPr>
          <p:spPr>
            <a:xfrm>
              <a:off x="9584995" y="850900"/>
              <a:ext cx="906056" cy="6691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C6BA2-E19D-4163-B2A1-D40B30752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/>
              <a:t>Vizioni për EOSC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B37515-1C16-491F-9C64-CD5404B92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289967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EAA03C1-15EE-4577-89A7-A08BC4EF84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1702" y="5157365"/>
            <a:ext cx="82303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87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205" y="401768"/>
            <a:ext cx="4655983" cy="833893"/>
          </a:xfrm>
          <a:prstGeom prst="rect">
            <a:avLst/>
          </a:prstGeom>
        </p:spPr>
        <p:txBody>
          <a:bodyPr vert="horz" wrap="square" lIns="0" tIns="155268" rIns="0" bIns="0" rtlCol="0" anchor="ctr">
            <a:spAutoFit/>
          </a:bodyPr>
          <a:lstStyle/>
          <a:p>
            <a:pPr marL="777464">
              <a:lnSpc>
                <a:spcPct val="100000"/>
              </a:lnSpc>
              <a:spcBef>
                <a:spcPts val="123"/>
              </a:spcBef>
            </a:pPr>
            <a:r>
              <a:rPr lang="en-US" spc="-113" dirty="0"/>
              <a:t>FALEMINDERIT</a:t>
            </a:r>
            <a:endParaRPr spc="-77" dirty="0"/>
          </a:p>
        </p:txBody>
      </p:sp>
      <p:sp>
        <p:nvSpPr>
          <p:cNvPr id="4" name="object 4"/>
          <p:cNvSpPr/>
          <p:nvPr/>
        </p:nvSpPr>
        <p:spPr>
          <a:xfrm>
            <a:off x="9837275" y="772245"/>
            <a:ext cx="972877" cy="719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4165369" y="3285712"/>
            <a:ext cx="3873729" cy="1772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3951694" y="1734901"/>
            <a:ext cx="4381743" cy="13886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ardrop 36">
            <a:extLst>
              <a:ext uri="{FF2B5EF4-FFF2-40B4-BE49-F238E27FC236}">
                <a16:creationId xmlns:a16="http://schemas.microsoft.com/office/drawing/2014/main" id="{4ECACDD8-2362-AB44-A576-C6AE00F408C4}"/>
              </a:ext>
            </a:extLst>
          </p:cNvPr>
          <p:cNvSpPr/>
          <p:nvPr/>
        </p:nvSpPr>
        <p:spPr>
          <a:xfrm rot="13500000">
            <a:off x="9130582" y="2986326"/>
            <a:ext cx="1781695" cy="1751447"/>
          </a:xfrm>
          <a:prstGeom prst="teardrop">
            <a:avLst>
              <a:gd name="adj" fmla="val 152449"/>
            </a:avLst>
          </a:prstGeom>
          <a:solidFill>
            <a:srgbClr val="4FA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6" name="Teardrop 35">
            <a:extLst>
              <a:ext uri="{FF2B5EF4-FFF2-40B4-BE49-F238E27FC236}">
                <a16:creationId xmlns:a16="http://schemas.microsoft.com/office/drawing/2014/main" id="{C227825F-C7EB-1141-AC6D-37D5C9BB99D9}"/>
              </a:ext>
            </a:extLst>
          </p:cNvPr>
          <p:cNvSpPr/>
          <p:nvPr/>
        </p:nvSpPr>
        <p:spPr>
          <a:xfrm rot="11074164">
            <a:off x="8103936" y="1454709"/>
            <a:ext cx="1557053" cy="1530619"/>
          </a:xfrm>
          <a:prstGeom prst="teardrop">
            <a:avLst>
              <a:gd name="adj" fmla="val 141008"/>
            </a:avLst>
          </a:prstGeom>
          <a:solidFill>
            <a:srgbClr val="2E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4" name="Teardrop 33">
            <a:extLst>
              <a:ext uri="{FF2B5EF4-FFF2-40B4-BE49-F238E27FC236}">
                <a16:creationId xmlns:a16="http://schemas.microsoft.com/office/drawing/2014/main" id="{ECE6B7EB-0B66-254B-BE5F-3CB38E7FDBA0}"/>
              </a:ext>
            </a:extLst>
          </p:cNvPr>
          <p:cNvSpPr/>
          <p:nvPr/>
        </p:nvSpPr>
        <p:spPr>
          <a:xfrm rot="16454391">
            <a:off x="7653080" y="4780172"/>
            <a:ext cx="1781105" cy="1750867"/>
          </a:xfrm>
          <a:prstGeom prst="teardrop">
            <a:avLst>
              <a:gd name="adj" fmla="val 113276"/>
            </a:avLst>
          </a:prstGeom>
          <a:solidFill>
            <a:srgbClr val="00B0F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3" name="Teardrop 32">
            <a:extLst>
              <a:ext uri="{FF2B5EF4-FFF2-40B4-BE49-F238E27FC236}">
                <a16:creationId xmlns:a16="http://schemas.microsoft.com/office/drawing/2014/main" id="{DFB897D2-F3CE-614A-A5F4-8953A4658916}"/>
              </a:ext>
            </a:extLst>
          </p:cNvPr>
          <p:cNvSpPr/>
          <p:nvPr/>
        </p:nvSpPr>
        <p:spPr>
          <a:xfrm rot="209903">
            <a:off x="3630737" y="4760720"/>
            <a:ext cx="1781105" cy="1750867"/>
          </a:xfrm>
          <a:prstGeom prst="teardrop">
            <a:avLst>
              <a:gd name="adj" fmla="val 130854"/>
            </a:avLst>
          </a:prstGeom>
          <a:solidFill>
            <a:srgbClr val="485C8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1" name="Teardrop 30">
            <a:extLst>
              <a:ext uri="{FF2B5EF4-FFF2-40B4-BE49-F238E27FC236}">
                <a16:creationId xmlns:a16="http://schemas.microsoft.com/office/drawing/2014/main" id="{708461FA-ECC2-0141-8539-6CB8BC8471B5}"/>
              </a:ext>
            </a:extLst>
          </p:cNvPr>
          <p:cNvSpPr/>
          <p:nvPr/>
        </p:nvSpPr>
        <p:spPr>
          <a:xfrm rot="5400000">
            <a:off x="3763296" y="1401781"/>
            <a:ext cx="1557053" cy="1530619"/>
          </a:xfrm>
          <a:prstGeom prst="teardrop">
            <a:avLst>
              <a:gd name="adj" fmla="val 14100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104" name="Teardrop 103">
            <a:extLst>
              <a:ext uri="{FF2B5EF4-FFF2-40B4-BE49-F238E27FC236}">
                <a16:creationId xmlns:a16="http://schemas.microsoft.com/office/drawing/2014/main" id="{9051DD1C-6B14-EC4E-8DE8-190EB7847B24}"/>
              </a:ext>
            </a:extLst>
          </p:cNvPr>
          <p:cNvSpPr/>
          <p:nvPr/>
        </p:nvSpPr>
        <p:spPr>
          <a:xfrm rot="2685939">
            <a:off x="2178765" y="2937585"/>
            <a:ext cx="1781695" cy="1751447"/>
          </a:xfrm>
          <a:prstGeom prst="teardrop">
            <a:avLst>
              <a:gd name="adj" fmla="val 152449"/>
            </a:avLst>
          </a:prstGeom>
          <a:solidFill>
            <a:srgbClr val="459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8759F8-73C2-D84F-AA58-2A59D5CC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21" y="365125"/>
            <a:ext cx="2045594" cy="3501481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rgbClr val="0070C0"/>
                </a:solidFill>
                <a:latin typeface="Arial Nova" panose="020B0504020202020204" pitchFamily="34" charset="0"/>
              </a:rPr>
              <a:t>Realizimi</a:t>
            </a:r>
            <a:r>
              <a:rPr lang="en-US" sz="2400" dirty="0">
                <a:solidFill>
                  <a:srgbClr val="0070C0"/>
                </a:solidFill>
                <a:latin typeface="Arial Nova" panose="020B05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Nova" panose="020B0504020202020204" pitchFamily="34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Arial Nova" panose="020B05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Nova" panose="020B0504020202020204" pitchFamily="34" charset="0"/>
              </a:rPr>
              <a:t>vizionit</a:t>
            </a:r>
            <a:r>
              <a:rPr lang="en-US" sz="2400" dirty="0">
                <a:solidFill>
                  <a:srgbClr val="0070C0"/>
                </a:solidFill>
                <a:latin typeface="Arial Nova" panose="020B05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Nova" panose="020B0504020202020204" pitchFamily="34" charset="0"/>
              </a:rPr>
              <a:t>në</a:t>
            </a:r>
            <a:r>
              <a:rPr lang="en-US" sz="2400" dirty="0">
                <a:solidFill>
                  <a:srgbClr val="0070C0"/>
                </a:solidFill>
                <a:latin typeface="Arial Nova" panose="020B05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Nova" panose="020B0504020202020204" pitchFamily="34" charset="0"/>
              </a:rPr>
              <a:t>partnerit</a:t>
            </a:r>
            <a:r>
              <a:rPr lang="en-US" sz="2400" dirty="0">
                <a:solidFill>
                  <a:srgbClr val="0070C0"/>
                </a:solidFill>
                <a:latin typeface="Arial Nova" panose="020B05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Nova" panose="020B0504020202020204" pitchFamily="34" charset="0"/>
              </a:rPr>
              <a:t>evropian</a:t>
            </a:r>
            <a:r>
              <a:rPr lang="en-US" sz="2400" dirty="0">
                <a:solidFill>
                  <a:srgbClr val="0070C0"/>
                </a:solidFill>
                <a:latin typeface="Arial Nova" panose="020B05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Nova" panose="020B0504020202020204" pitchFamily="34" charset="0"/>
              </a:rPr>
              <a:t>shumëpalësh</a:t>
            </a:r>
            <a:endParaRPr lang="en-US" sz="2400" b="1" dirty="0">
              <a:solidFill>
                <a:srgbClr val="0070C0"/>
              </a:solidFill>
              <a:latin typeface="Arial Nova" panose="020B0504020202020204" pitchFamily="34" charset="0"/>
              <a:cs typeface="APPLE CHANCERY" panose="03020702040506060504" pitchFamily="66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3F615-3981-1345-9E04-4AB292932069}"/>
              </a:ext>
            </a:extLst>
          </p:cNvPr>
          <p:cNvSpPr txBox="1"/>
          <p:nvPr/>
        </p:nvSpPr>
        <p:spPr>
          <a:xfrm>
            <a:off x="3811320" y="1601516"/>
            <a:ext cx="148903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dirty="0" err="1">
                <a:solidFill>
                  <a:schemeClr val="bg1"/>
                </a:solidFill>
              </a:rPr>
              <a:t>Mundëson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kërkimet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ndërdisiplinore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për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të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adresuar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sfidat</a:t>
            </a:r>
            <a:r>
              <a:rPr lang="en-US" sz="1300" dirty="0">
                <a:solidFill>
                  <a:schemeClr val="bg1"/>
                </a:solidFill>
              </a:rPr>
              <a:t> e </a:t>
            </a:r>
            <a:r>
              <a:rPr lang="en-US" sz="1300" dirty="0" err="1">
                <a:solidFill>
                  <a:schemeClr val="bg1"/>
                </a:solidFill>
              </a:rPr>
              <a:t>shoqërisë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2AF66-0D9D-9447-B498-277BDE1209AA}"/>
              </a:ext>
            </a:extLst>
          </p:cNvPr>
          <p:cNvSpPr txBox="1"/>
          <p:nvPr/>
        </p:nvSpPr>
        <p:spPr>
          <a:xfrm>
            <a:off x="8174498" y="1774670"/>
            <a:ext cx="141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dirty="0" err="1">
                <a:solidFill>
                  <a:schemeClr val="bg1"/>
                </a:solidFill>
              </a:rPr>
              <a:t>Ofron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studiuesve</a:t>
            </a:r>
            <a:r>
              <a:rPr lang="en-US" sz="1300" dirty="0">
                <a:solidFill>
                  <a:schemeClr val="bg1"/>
                </a:solidFill>
              </a:rPr>
              <a:t> kudo </a:t>
            </a:r>
            <a:r>
              <a:rPr lang="en-US" sz="1300" dirty="0" err="1">
                <a:solidFill>
                  <a:schemeClr val="bg1"/>
                </a:solidFill>
              </a:rPr>
              <a:t>në</a:t>
            </a:r>
            <a:r>
              <a:rPr lang="en-US" sz="1300" dirty="0">
                <a:solidFill>
                  <a:schemeClr val="bg1"/>
                </a:solidFill>
              </a:rPr>
              <a:t> BE </a:t>
            </a:r>
            <a:r>
              <a:rPr lang="en-US" sz="1300" dirty="0" err="1">
                <a:solidFill>
                  <a:schemeClr val="bg1"/>
                </a:solidFill>
              </a:rPr>
              <a:t>burimet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që</a:t>
            </a:r>
            <a:r>
              <a:rPr lang="en-US" sz="1300" dirty="0">
                <a:solidFill>
                  <a:schemeClr val="bg1"/>
                </a:solidFill>
              </a:rPr>
              <a:t> u </a:t>
            </a:r>
            <a:r>
              <a:rPr lang="en-US" sz="1300" dirty="0" err="1">
                <a:solidFill>
                  <a:schemeClr val="bg1"/>
                </a:solidFill>
              </a:rPr>
              <a:t>nevojiten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AE6574-6D69-BE4B-931C-1ECCF2214EF4}"/>
              </a:ext>
            </a:extLst>
          </p:cNvPr>
          <p:cNvSpPr txBox="1"/>
          <p:nvPr/>
        </p:nvSpPr>
        <p:spPr>
          <a:xfrm>
            <a:off x="9190334" y="3286577"/>
            <a:ext cx="163174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 err="1">
                <a:solidFill>
                  <a:schemeClr val="bg1"/>
                </a:solidFill>
              </a:rPr>
              <a:t>Simulon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shfaqjen</a:t>
            </a:r>
            <a:r>
              <a:rPr lang="en-US" sz="1500" dirty="0">
                <a:solidFill>
                  <a:schemeClr val="bg1"/>
                </a:solidFill>
              </a:rPr>
              <a:t> e </a:t>
            </a:r>
            <a:r>
              <a:rPr lang="en-US" sz="1500" dirty="0" err="1">
                <a:solidFill>
                  <a:schemeClr val="bg1"/>
                </a:solidFill>
              </a:rPr>
              <a:t>një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sektori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konkurrues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të</a:t>
            </a:r>
            <a:r>
              <a:rPr lang="en-US" sz="1500" dirty="0">
                <a:solidFill>
                  <a:schemeClr val="bg1"/>
                </a:solidFill>
              </a:rPr>
              <a:t> BE-</a:t>
            </a:r>
            <a:r>
              <a:rPr lang="en-US" sz="1500" dirty="0" err="1">
                <a:solidFill>
                  <a:schemeClr val="bg1"/>
                </a:solidFill>
              </a:rPr>
              <a:t>së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në</a:t>
            </a:r>
            <a:r>
              <a:rPr lang="en-US" sz="1500" dirty="0">
                <a:solidFill>
                  <a:schemeClr val="bg1"/>
                </a:solidFill>
              </a:rPr>
              <a:t> cloud computing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8A832-B2CA-0047-AEB0-D1140F056C92}"/>
              </a:ext>
            </a:extLst>
          </p:cNvPr>
          <p:cNvSpPr txBox="1"/>
          <p:nvPr/>
        </p:nvSpPr>
        <p:spPr>
          <a:xfrm>
            <a:off x="7587585" y="5158162"/>
            <a:ext cx="1891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I </a:t>
            </a:r>
            <a:r>
              <a:rPr lang="en-US" sz="1400" dirty="0" err="1">
                <a:solidFill>
                  <a:schemeClr val="bg1"/>
                </a:solidFill>
              </a:rPr>
              <a:t>Jep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Evropës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një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epërsi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globale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në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menaxhimin</a:t>
            </a:r>
            <a:r>
              <a:rPr lang="en-US" sz="1400" dirty="0">
                <a:solidFill>
                  <a:schemeClr val="bg1"/>
                </a:solidFill>
              </a:rPr>
              <a:t> e </a:t>
            </a:r>
            <a:r>
              <a:rPr lang="en-US" sz="1400" dirty="0" err="1">
                <a:solidFill>
                  <a:schemeClr val="bg1"/>
                </a:solidFill>
              </a:rPr>
              <a:t>të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dhënave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kërkimore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CDCF00-EE04-AB42-91D6-0CCD3A806705}"/>
              </a:ext>
            </a:extLst>
          </p:cNvPr>
          <p:cNvSpPr txBox="1"/>
          <p:nvPr/>
        </p:nvSpPr>
        <p:spPr>
          <a:xfrm>
            <a:off x="3690899" y="4955562"/>
            <a:ext cx="17097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>
                <a:solidFill>
                  <a:schemeClr val="bg1"/>
                </a:solidFill>
              </a:rPr>
              <a:t>Zhvillon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një</a:t>
            </a:r>
            <a:r>
              <a:rPr lang="en-US" sz="1400" dirty="0">
                <a:solidFill>
                  <a:schemeClr val="bg1"/>
                </a:solidFill>
              </a:rPr>
              <a:t> internet </a:t>
            </a:r>
            <a:r>
              <a:rPr lang="en-US" sz="1400" dirty="0" err="1">
                <a:solidFill>
                  <a:schemeClr val="bg1"/>
                </a:solidFill>
              </a:rPr>
              <a:t>bazuar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në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objekte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dixhitale</a:t>
            </a:r>
            <a:r>
              <a:rPr lang="en-US" sz="1400" dirty="0">
                <a:solidFill>
                  <a:schemeClr val="bg1"/>
                </a:solidFill>
              </a:rPr>
              <a:t> FAIR (</a:t>
            </a:r>
            <a:r>
              <a:rPr lang="en-US" sz="1400" dirty="0" err="1">
                <a:solidFill>
                  <a:schemeClr val="bg1"/>
                </a:solidFill>
              </a:rPr>
              <a:t>përfshirë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botimet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shkencore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dhe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Së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8F0EB8-4869-EF4D-9C41-6E4460525D2D}"/>
              </a:ext>
            </a:extLst>
          </p:cNvPr>
          <p:cNvSpPr txBox="1"/>
          <p:nvPr/>
        </p:nvSpPr>
        <p:spPr>
          <a:xfrm>
            <a:off x="2222701" y="3089185"/>
            <a:ext cx="1724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 err="1">
                <a:solidFill>
                  <a:schemeClr val="bg1"/>
                </a:solidFill>
              </a:rPr>
              <a:t>Zvogëlimi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copëzimit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të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infrastrukturave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të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kërkimit</a:t>
            </a:r>
            <a:r>
              <a:rPr lang="en-US" sz="1500" dirty="0">
                <a:solidFill>
                  <a:schemeClr val="bg1"/>
                </a:solidFill>
              </a:rPr>
              <a:t> duke </a:t>
            </a:r>
            <a:r>
              <a:rPr lang="en-US" sz="1500" dirty="0" err="1">
                <a:solidFill>
                  <a:schemeClr val="bg1"/>
                </a:solidFill>
              </a:rPr>
              <a:t>federuar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ato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ekzistuese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2" name="Teardrop 31">
            <a:extLst>
              <a:ext uri="{FF2B5EF4-FFF2-40B4-BE49-F238E27FC236}">
                <a16:creationId xmlns:a16="http://schemas.microsoft.com/office/drawing/2014/main" id="{826056A9-337E-A14E-BC4B-293EC429E8F9}"/>
              </a:ext>
            </a:extLst>
          </p:cNvPr>
          <p:cNvSpPr/>
          <p:nvPr/>
        </p:nvSpPr>
        <p:spPr>
          <a:xfrm rot="7994988">
            <a:off x="5950638" y="950430"/>
            <a:ext cx="1324663" cy="1302173"/>
          </a:xfrm>
          <a:prstGeom prst="teardrop">
            <a:avLst>
              <a:gd name="adj" fmla="val 135160"/>
            </a:avLst>
          </a:prstGeom>
          <a:solidFill>
            <a:srgbClr val="485C8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E6E668-BD85-2541-B5A4-B1B9938EB1F1}"/>
              </a:ext>
            </a:extLst>
          </p:cNvPr>
          <p:cNvSpPr txBox="1"/>
          <p:nvPr/>
        </p:nvSpPr>
        <p:spPr>
          <a:xfrm>
            <a:off x="6020685" y="1102514"/>
            <a:ext cx="1228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>
                <a:solidFill>
                  <a:schemeClr val="bg1"/>
                </a:solidFill>
              </a:rPr>
              <a:t>Automjetet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për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Shkencë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të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Hapur</a:t>
            </a:r>
            <a:r>
              <a:rPr lang="en-US" sz="1200" dirty="0">
                <a:solidFill>
                  <a:schemeClr val="bg1"/>
                </a:solidFill>
              </a:rPr>
              <a:t> &amp; </a:t>
            </a:r>
            <a:r>
              <a:rPr lang="en-US" sz="1200" dirty="0" err="1">
                <a:solidFill>
                  <a:schemeClr val="bg1"/>
                </a:solidFill>
              </a:rPr>
              <a:t>Tregun</a:t>
            </a:r>
            <a:r>
              <a:rPr lang="en-US" sz="1200" dirty="0">
                <a:solidFill>
                  <a:schemeClr val="bg1"/>
                </a:solidFill>
              </a:rPr>
              <a:t> e </a:t>
            </a:r>
            <a:r>
              <a:rPr lang="en-US" sz="1200" dirty="0" err="1">
                <a:solidFill>
                  <a:schemeClr val="bg1"/>
                </a:solidFill>
              </a:rPr>
              <a:t>Vetëm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Dixhital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2441DDA1-C565-2841-A82C-258F272F8440}"/>
              </a:ext>
            </a:extLst>
          </p:cNvPr>
          <p:cNvSpPr/>
          <p:nvPr/>
        </p:nvSpPr>
        <p:spPr>
          <a:xfrm>
            <a:off x="5212080" y="2940710"/>
            <a:ext cx="2713197" cy="1703199"/>
          </a:xfrm>
          <a:custGeom>
            <a:avLst/>
            <a:gdLst>
              <a:gd name="connsiteX0" fmla="*/ 1795474 w 2883427"/>
              <a:gd name="connsiteY0" fmla="*/ 0 h 1776880"/>
              <a:gd name="connsiteX1" fmla="*/ 2360499 w 2883427"/>
              <a:gd name="connsiteY1" fmla="*/ 374523 h 1776880"/>
              <a:gd name="connsiteX2" fmla="*/ 2391459 w 2883427"/>
              <a:gd name="connsiteY2" fmla="*/ 474262 h 1776880"/>
              <a:gd name="connsiteX3" fmla="*/ 2440059 w 2883427"/>
              <a:gd name="connsiteY3" fmla="*/ 496935 h 1776880"/>
              <a:gd name="connsiteX4" fmla="*/ 2623199 w 2883427"/>
              <a:gd name="connsiteY4" fmla="*/ 750016 h 1776880"/>
              <a:gd name="connsiteX5" fmla="*/ 2628970 w 2883427"/>
              <a:gd name="connsiteY5" fmla="*/ 807263 h 1776880"/>
              <a:gd name="connsiteX6" fmla="*/ 2694823 w 2883427"/>
              <a:gd name="connsiteY6" fmla="*/ 843007 h 1776880"/>
              <a:gd name="connsiteX7" fmla="*/ 2883427 w 2883427"/>
              <a:gd name="connsiteY7" fmla="*/ 1197729 h 1776880"/>
              <a:gd name="connsiteX8" fmla="*/ 2455647 w 2883427"/>
              <a:gd name="connsiteY8" fmla="*/ 1625509 h 1776880"/>
              <a:gd name="connsiteX9" fmla="*/ 2216472 w 2883427"/>
              <a:gd name="connsiteY9" fmla="*/ 1552451 h 1776880"/>
              <a:gd name="connsiteX10" fmla="*/ 2193802 w 2883427"/>
              <a:gd name="connsiteY10" fmla="*/ 1533747 h 1776880"/>
              <a:gd name="connsiteX11" fmla="*/ 2189070 w 2883427"/>
              <a:gd name="connsiteY11" fmla="*/ 1542466 h 1776880"/>
              <a:gd name="connsiteX12" fmla="*/ 1748189 w 2883427"/>
              <a:gd name="connsiteY12" fmla="*/ 1776880 h 1776880"/>
              <a:gd name="connsiteX13" fmla="*/ 1372231 w 2883427"/>
              <a:gd name="connsiteY13" fmla="*/ 1621154 h 1776880"/>
              <a:gd name="connsiteX14" fmla="*/ 1356086 w 2883427"/>
              <a:gd name="connsiteY14" fmla="*/ 1601586 h 1776880"/>
              <a:gd name="connsiteX15" fmla="*/ 1300440 w 2883427"/>
              <a:gd name="connsiteY15" fmla="*/ 1647498 h 1776880"/>
              <a:gd name="connsiteX16" fmla="*/ 1003171 w 2883427"/>
              <a:gd name="connsiteY16" fmla="*/ 1738301 h 1776880"/>
              <a:gd name="connsiteX17" fmla="*/ 562290 w 2883427"/>
              <a:gd name="connsiteY17" fmla="*/ 1503887 h 1776880"/>
              <a:gd name="connsiteX18" fmla="*/ 536421 w 2883427"/>
              <a:gd name="connsiteY18" fmla="*/ 1456226 h 1776880"/>
              <a:gd name="connsiteX19" fmla="*/ 527934 w 2883427"/>
              <a:gd name="connsiteY19" fmla="*/ 1460833 h 1776880"/>
              <a:gd name="connsiteX20" fmla="*/ 380015 w 2883427"/>
              <a:gd name="connsiteY20" fmla="*/ 1490696 h 1776880"/>
              <a:gd name="connsiteX21" fmla="*/ 0 w 2883427"/>
              <a:gd name="connsiteY21" fmla="*/ 1110681 h 1776880"/>
              <a:gd name="connsiteX22" fmla="*/ 380015 w 2883427"/>
              <a:gd name="connsiteY22" fmla="*/ 730666 h 1776880"/>
              <a:gd name="connsiteX23" fmla="*/ 382904 w 2883427"/>
              <a:gd name="connsiteY23" fmla="*/ 730957 h 1776880"/>
              <a:gd name="connsiteX24" fmla="*/ 410797 w 2883427"/>
              <a:gd name="connsiteY24" fmla="*/ 679570 h 1776880"/>
              <a:gd name="connsiteX25" fmla="*/ 787861 w 2883427"/>
              <a:gd name="connsiteY25" fmla="*/ 479086 h 1776880"/>
              <a:gd name="connsiteX26" fmla="*/ 836452 w 2883427"/>
              <a:gd name="connsiteY26" fmla="*/ 483985 h 1776880"/>
              <a:gd name="connsiteX27" fmla="*/ 871540 w 2883427"/>
              <a:gd name="connsiteY27" fmla="*/ 441458 h 1776880"/>
              <a:gd name="connsiteX28" fmla="*/ 1140751 w 2883427"/>
              <a:gd name="connsiteY28" fmla="*/ 329947 h 1776880"/>
              <a:gd name="connsiteX29" fmla="*/ 1217480 w 2883427"/>
              <a:gd name="connsiteY29" fmla="*/ 337682 h 1776880"/>
              <a:gd name="connsiteX30" fmla="*/ 1245692 w 2883427"/>
              <a:gd name="connsiteY30" fmla="*/ 346440 h 1776880"/>
              <a:gd name="connsiteX31" fmla="*/ 1286987 w 2883427"/>
              <a:gd name="connsiteY31" fmla="*/ 270360 h 1776880"/>
              <a:gd name="connsiteX32" fmla="*/ 1795474 w 2883427"/>
              <a:gd name="connsiteY32" fmla="*/ 0 h 177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83427" h="1776880">
                <a:moveTo>
                  <a:pt x="1795474" y="0"/>
                </a:moveTo>
                <a:cubicBezTo>
                  <a:pt x="2049476" y="0"/>
                  <a:pt x="2267408" y="154431"/>
                  <a:pt x="2360499" y="374523"/>
                </a:cubicBezTo>
                <a:lnTo>
                  <a:pt x="2391459" y="474262"/>
                </a:lnTo>
                <a:lnTo>
                  <a:pt x="2440059" y="496935"/>
                </a:lnTo>
                <a:cubicBezTo>
                  <a:pt x="2532896" y="550318"/>
                  <a:pt x="2601052" y="641787"/>
                  <a:pt x="2623199" y="750016"/>
                </a:cubicBezTo>
                <a:lnTo>
                  <a:pt x="2628970" y="807263"/>
                </a:lnTo>
                <a:lnTo>
                  <a:pt x="2694823" y="843007"/>
                </a:lnTo>
                <a:cubicBezTo>
                  <a:pt x="2808613" y="919883"/>
                  <a:pt x="2883427" y="1050069"/>
                  <a:pt x="2883427" y="1197729"/>
                </a:cubicBezTo>
                <a:cubicBezTo>
                  <a:pt x="2883427" y="1433985"/>
                  <a:pt x="2691903" y="1625509"/>
                  <a:pt x="2455647" y="1625509"/>
                </a:cubicBezTo>
                <a:cubicBezTo>
                  <a:pt x="2367051" y="1625509"/>
                  <a:pt x="2284746" y="1598576"/>
                  <a:pt x="2216472" y="1552451"/>
                </a:cubicBezTo>
                <a:lnTo>
                  <a:pt x="2193802" y="1533747"/>
                </a:lnTo>
                <a:lnTo>
                  <a:pt x="2189070" y="1542466"/>
                </a:lnTo>
                <a:cubicBezTo>
                  <a:pt x="2093523" y="1683895"/>
                  <a:pt x="1931715" y="1776880"/>
                  <a:pt x="1748189" y="1776880"/>
                </a:cubicBezTo>
                <a:cubicBezTo>
                  <a:pt x="1601368" y="1776880"/>
                  <a:pt x="1468447" y="1717370"/>
                  <a:pt x="1372231" y="1621154"/>
                </a:cubicBezTo>
                <a:lnTo>
                  <a:pt x="1356086" y="1601586"/>
                </a:lnTo>
                <a:lnTo>
                  <a:pt x="1300440" y="1647498"/>
                </a:lnTo>
                <a:cubicBezTo>
                  <a:pt x="1215583" y="1704826"/>
                  <a:pt x="1113286" y="1738301"/>
                  <a:pt x="1003171" y="1738301"/>
                </a:cubicBezTo>
                <a:cubicBezTo>
                  <a:pt x="819645" y="1738301"/>
                  <a:pt x="657838" y="1645316"/>
                  <a:pt x="562290" y="1503887"/>
                </a:cubicBezTo>
                <a:lnTo>
                  <a:pt x="536421" y="1456226"/>
                </a:lnTo>
                <a:lnTo>
                  <a:pt x="527934" y="1460833"/>
                </a:lnTo>
                <a:cubicBezTo>
                  <a:pt x="482469" y="1480063"/>
                  <a:pt x="432484" y="1490696"/>
                  <a:pt x="380015" y="1490696"/>
                </a:cubicBezTo>
                <a:cubicBezTo>
                  <a:pt x="170139" y="1490696"/>
                  <a:pt x="0" y="1320557"/>
                  <a:pt x="0" y="1110681"/>
                </a:cubicBezTo>
                <a:cubicBezTo>
                  <a:pt x="0" y="900805"/>
                  <a:pt x="170139" y="730666"/>
                  <a:pt x="380015" y="730666"/>
                </a:cubicBezTo>
                <a:lnTo>
                  <a:pt x="382904" y="730957"/>
                </a:lnTo>
                <a:lnTo>
                  <a:pt x="410797" y="679570"/>
                </a:lnTo>
                <a:cubicBezTo>
                  <a:pt x="492514" y="558612"/>
                  <a:pt x="630900" y="479086"/>
                  <a:pt x="787861" y="479086"/>
                </a:cubicBezTo>
                <a:lnTo>
                  <a:pt x="836452" y="483985"/>
                </a:lnTo>
                <a:lnTo>
                  <a:pt x="871540" y="441458"/>
                </a:lnTo>
                <a:cubicBezTo>
                  <a:pt x="940437" y="372561"/>
                  <a:pt x="1035617" y="329947"/>
                  <a:pt x="1140751" y="329947"/>
                </a:cubicBezTo>
                <a:cubicBezTo>
                  <a:pt x="1167034" y="329947"/>
                  <a:pt x="1192695" y="332610"/>
                  <a:pt x="1217480" y="337682"/>
                </a:cubicBezTo>
                <a:lnTo>
                  <a:pt x="1245692" y="346440"/>
                </a:lnTo>
                <a:lnTo>
                  <a:pt x="1286987" y="270360"/>
                </a:lnTo>
                <a:cubicBezTo>
                  <a:pt x="1397186" y="107244"/>
                  <a:pt x="1583806" y="0"/>
                  <a:pt x="179547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260BC06-6BBA-3645-AEC2-83237FC74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079"/>
          <a:stretch/>
        </p:blipFill>
        <p:spPr>
          <a:xfrm>
            <a:off x="6210784" y="3381539"/>
            <a:ext cx="1037928" cy="9610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3118F5-A7A7-4494-BA75-D622BB706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93" y="470655"/>
            <a:ext cx="82303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9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702F3-3BE1-4365-8444-C10466E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/>
              <a:t>Shërbimet:  Menaxhimi të dhënave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07A1DA-B52D-43F0-9546-F40DBEF0D2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676651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A63F387-EAFC-4FCE-831F-254ABC5FA5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7312" y="5093182"/>
            <a:ext cx="82303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3DBCA-FC09-4258-A18F-A0CCEE921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/>
              <a:t>Organizimi i EOSC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7D10A2-D898-4822-9261-A4F7512F9F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427965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9C897DC-4E97-4CCB-880F-6162CEADDD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5338" y="5157365"/>
            <a:ext cx="82303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51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18C03B-6618-436C-8954-BE556A883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Portali i EOSC: </a:t>
            </a: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https://eosc-portal.eu/</a:t>
            </a:r>
            <a:endParaRPr lang="en-US" sz="3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DD7E11-7233-4A5D-96E5-784F46479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45238" y="1448277"/>
            <a:ext cx="7608304" cy="40324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03835F-6C16-40CD-8AF1-4DD9D573B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7810" y="5835588"/>
            <a:ext cx="82303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3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587CB-0A55-4F9B-A9A4-13A83D1E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Katalogu dhe “Pazari” (marketplace) i EOSC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069F4B-9457-40EB-994A-09AB400CBE5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45238" y="1448277"/>
            <a:ext cx="7608304" cy="40324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47440E-9BF6-46D9-A7D2-CA016345D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205" y="5826879"/>
            <a:ext cx="82303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7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4D8AD-96CF-4501-B075-0A4E918B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Shërbimet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Burimet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761FFC-5511-438B-88BA-06E70A002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1654" y="957883"/>
            <a:ext cx="7668743" cy="3586643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ADAE713-8A5A-41D4-AB89-D6DBF4E86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885822"/>
              </p:ext>
            </p:extLst>
          </p:nvPr>
        </p:nvGraphicFramePr>
        <p:xfrm>
          <a:off x="5922027" y="4106795"/>
          <a:ext cx="4081940" cy="284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CBF0286-EABE-4A7D-AA19-5F08D69007C1}"/>
              </a:ext>
            </a:extLst>
          </p:cNvPr>
          <p:cNvSpPr txBox="1">
            <a:spLocks/>
          </p:cNvSpPr>
          <p:nvPr/>
        </p:nvSpPr>
        <p:spPr>
          <a:xfrm>
            <a:off x="511603" y="1965599"/>
            <a:ext cx="2458020" cy="41478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latin typeface="Arial Nova" panose="020B0504020202020204" pitchFamily="34" charset="0"/>
              </a:rPr>
              <a:t>Zbulo</a:t>
            </a:r>
            <a:r>
              <a:rPr lang="en-GB" sz="2000" dirty="0">
                <a:latin typeface="Arial Nova" panose="020B0504020202020204" pitchFamily="34" charset="0"/>
              </a:rPr>
              <a:t> </a:t>
            </a:r>
            <a:r>
              <a:rPr lang="en-GB" sz="2000" dirty="0" err="1">
                <a:latin typeface="Arial Nova" panose="020B0504020202020204" pitchFamily="34" charset="0"/>
              </a:rPr>
              <a:t>dhe</a:t>
            </a:r>
            <a:r>
              <a:rPr lang="en-GB" sz="2000" dirty="0">
                <a:latin typeface="Arial Nova" panose="020B0504020202020204" pitchFamily="34" charset="0"/>
              </a:rPr>
              <a:t> </a:t>
            </a:r>
            <a:r>
              <a:rPr lang="en-GB" sz="2000" dirty="0" err="1">
                <a:latin typeface="Arial Nova" panose="020B0504020202020204" pitchFamily="34" charset="0"/>
              </a:rPr>
              <a:t>krahaso</a:t>
            </a:r>
            <a:r>
              <a:rPr lang="en-GB" sz="2000" dirty="0">
                <a:latin typeface="Arial Nova" panose="020B0504020202020204" pitchFamily="34" charset="0"/>
              </a:rPr>
              <a:t> </a:t>
            </a:r>
            <a:r>
              <a:rPr lang="en-GB" sz="2000" dirty="0" err="1">
                <a:latin typeface="Arial Nova" panose="020B0504020202020204" pitchFamily="34" charset="0"/>
              </a:rPr>
              <a:t>burime</a:t>
            </a:r>
            <a:r>
              <a:rPr lang="en-GB" sz="2000" dirty="0">
                <a:latin typeface="Arial Nova" panose="020B0504020202020204" pitchFamily="34" charset="0"/>
              </a:rPr>
              <a:t> të </a:t>
            </a:r>
            <a:r>
              <a:rPr lang="en-GB" sz="2000" dirty="0" err="1">
                <a:latin typeface="Arial Nova" panose="020B0504020202020204" pitchFamily="34" charset="0"/>
              </a:rPr>
              <a:t>dhënash</a:t>
            </a:r>
            <a:r>
              <a:rPr lang="en-GB" sz="2000" dirty="0">
                <a:latin typeface="Arial Nova" panose="020B0504020202020204" pitchFamily="34" charset="0"/>
              </a:rPr>
              <a:t> </a:t>
            </a:r>
            <a:r>
              <a:rPr lang="en-GB" sz="2000" dirty="0" err="1">
                <a:latin typeface="Arial Nova" panose="020B0504020202020204" pitchFamily="34" charset="0"/>
              </a:rPr>
              <a:t>shumta</a:t>
            </a:r>
            <a:r>
              <a:rPr lang="en-GB" sz="2000" dirty="0">
                <a:latin typeface="Arial Nova" panose="020B0504020202020204" pitchFamily="34" charset="0"/>
              </a:rPr>
              <a:t> </a:t>
            </a:r>
            <a:r>
              <a:rPr lang="en-GB" sz="2000" dirty="0" err="1">
                <a:latin typeface="Arial Nova" panose="020B0504020202020204" pitchFamily="34" charset="0"/>
              </a:rPr>
              <a:t>dhe</a:t>
            </a:r>
            <a:r>
              <a:rPr lang="en-GB" sz="2000" dirty="0">
                <a:latin typeface="Arial Nova" panose="020B0504020202020204" pitchFamily="34" charset="0"/>
              </a:rPr>
              <a:t> </a:t>
            </a:r>
            <a:r>
              <a:rPr lang="en-GB" sz="2000" dirty="0" err="1">
                <a:latin typeface="Arial Nova" panose="020B0504020202020204" pitchFamily="34" charset="0"/>
              </a:rPr>
              <a:t>shërbime</a:t>
            </a:r>
            <a:r>
              <a:rPr lang="en-GB" sz="2000" dirty="0">
                <a:latin typeface="Arial Nova" panose="020B0504020202020204" pitchFamily="34" charset="0"/>
              </a:rPr>
              <a:t> të </a:t>
            </a:r>
            <a:r>
              <a:rPr lang="en-GB" sz="2000" dirty="0" err="1">
                <a:latin typeface="Arial Nova" panose="020B0504020202020204" pitchFamily="34" charset="0"/>
              </a:rPr>
              <a:t>ndryshme</a:t>
            </a:r>
            <a:endParaRPr lang="en-GB" sz="2000" dirty="0">
              <a:latin typeface="Arial Nova" panose="020B0504020202020204" pitchFamily="34" charset="0"/>
            </a:endParaRPr>
          </a:p>
          <a:p>
            <a:r>
              <a:rPr lang="en-GB" sz="2000" dirty="0">
                <a:latin typeface="Arial Nova" panose="020B0504020202020204" pitchFamily="34" charset="0"/>
              </a:rPr>
              <a:t>Hy </a:t>
            </a:r>
            <a:r>
              <a:rPr lang="en-GB" sz="2000" dirty="0" err="1">
                <a:latin typeface="Arial Nova" panose="020B0504020202020204" pitchFamily="34" charset="0"/>
              </a:rPr>
              <a:t>në</a:t>
            </a:r>
            <a:r>
              <a:rPr lang="en-GB" sz="2000" dirty="0">
                <a:latin typeface="Arial Nova" panose="020B0504020202020204" pitchFamily="34" charset="0"/>
              </a:rPr>
              <a:t> </a:t>
            </a:r>
            <a:r>
              <a:rPr lang="en-GB" sz="2000" dirty="0" err="1">
                <a:latin typeface="Arial Nova" panose="020B0504020202020204" pitchFamily="34" charset="0"/>
              </a:rPr>
              <a:t>shërbime</a:t>
            </a:r>
            <a:r>
              <a:rPr lang="en-GB" sz="2000" dirty="0">
                <a:latin typeface="Arial Nova" panose="020B0504020202020204" pitchFamily="34" charset="0"/>
              </a:rPr>
              <a:t> </a:t>
            </a:r>
            <a:r>
              <a:rPr lang="en-GB" sz="2000" dirty="0" err="1">
                <a:latin typeface="Arial Nova" panose="020B0504020202020204" pitchFamily="34" charset="0"/>
              </a:rPr>
              <a:t>dhe</a:t>
            </a:r>
            <a:r>
              <a:rPr lang="en-GB" sz="2000" dirty="0">
                <a:latin typeface="Arial Nova" panose="020B0504020202020204" pitchFamily="34" charset="0"/>
              </a:rPr>
              <a:t> </a:t>
            </a:r>
            <a:r>
              <a:rPr lang="en-GB" sz="2000" dirty="0" err="1">
                <a:latin typeface="Arial Nova" panose="020B0504020202020204" pitchFamily="34" charset="0"/>
              </a:rPr>
              <a:t>burime</a:t>
            </a:r>
            <a:r>
              <a:rPr lang="en-GB" sz="2000" dirty="0">
                <a:latin typeface="Arial Nova" panose="020B0504020202020204" pitchFamily="34" charset="0"/>
              </a:rPr>
              <a:t> të </a:t>
            </a:r>
            <a:r>
              <a:rPr lang="en-GB" sz="2000" dirty="0" err="1">
                <a:latin typeface="Arial Nova" panose="020B0504020202020204" pitchFamily="34" charset="0"/>
              </a:rPr>
              <a:t>dhënash</a:t>
            </a:r>
            <a:r>
              <a:rPr lang="en-GB" sz="2000" dirty="0">
                <a:latin typeface="Arial Nova" panose="020B0504020202020204" pitchFamily="34" charset="0"/>
              </a:rPr>
              <a:t> </a:t>
            </a:r>
            <a:r>
              <a:rPr lang="en-GB" sz="2000" dirty="0" err="1">
                <a:latin typeface="Arial Nova" panose="020B0504020202020204" pitchFamily="34" charset="0"/>
              </a:rPr>
              <a:t>përmes</a:t>
            </a:r>
            <a:r>
              <a:rPr lang="en-GB" sz="2000" dirty="0">
                <a:latin typeface="Arial Nova" panose="020B0504020202020204" pitchFamily="34" charset="0"/>
              </a:rPr>
              <a:t> </a:t>
            </a:r>
            <a:r>
              <a:rPr lang="en-GB" sz="2000" dirty="0" err="1">
                <a:latin typeface="Arial Nova" panose="020B0504020202020204" pitchFamily="34" charset="0"/>
              </a:rPr>
              <a:t>një</a:t>
            </a:r>
            <a:r>
              <a:rPr lang="en-GB" sz="2000" dirty="0">
                <a:latin typeface="Arial Nova" panose="020B0504020202020204" pitchFamily="34" charset="0"/>
              </a:rPr>
              <a:t> </a:t>
            </a:r>
            <a:r>
              <a:rPr lang="en-GB" sz="2000" dirty="0" err="1">
                <a:latin typeface="Arial Nova" panose="020B0504020202020204" pitchFamily="34" charset="0"/>
              </a:rPr>
              <a:t>procesi</a:t>
            </a:r>
            <a:r>
              <a:rPr lang="en-GB" sz="2000" dirty="0">
                <a:latin typeface="Arial Nova" panose="020B0504020202020204" pitchFamily="34" charset="0"/>
              </a:rPr>
              <a:t> të </a:t>
            </a:r>
            <a:r>
              <a:rPr lang="en-GB" sz="2000" dirty="0" err="1">
                <a:latin typeface="Arial Nova" panose="020B0504020202020204" pitchFamily="34" charset="0"/>
              </a:rPr>
              <a:t>mirëfilltë</a:t>
            </a:r>
            <a:r>
              <a:rPr lang="en-GB" sz="2000" dirty="0">
                <a:latin typeface="Arial Nova" panose="020B0504020202020204" pitchFamily="34" charset="0"/>
              </a:rPr>
              <a:t> </a:t>
            </a:r>
            <a:r>
              <a:rPr lang="en-GB" sz="2000" dirty="0" err="1">
                <a:latin typeface="Arial Nova" panose="020B0504020202020204" pitchFamily="34" charset="0"/>
              </a:rPr>
              <a:t>vërtetimi</a:t>
            </a:r>
            <a:r>
              <a:rPr lang="en-GB" sz="2000" dirty="0">
                <a:latin typeface="Arial Nova" panose="020B0504020202020204" pitchFamily="34" charset="0"/>
              </a:rPr>
              <a:t> / </a:t>
            </a:r>
            <a:r>
              <a:rPr lang="en-GB" sz="2000" dirty="0" err="1">
                <a:latin typeface="Arial Nova" panose="020B0504020202020204" pitchFamily="34" charset="0"/>
              </a:rPr>
              <a:t>autorizimi</a:t>
            </a:r>
            <a:r>
              <a:rPr lang="en-GB" sz="2000" dirty="0">
                <a:latin typeface="Arial Nova" panose="020B0504020202020204" pitchFamily="34" charset="0"/>
              </a:rPr>
              <a:t> pa </a:t>
            </a:r>
            <a:r>
              <a:rPr lang="en-GB" sz="2000" dirty="0" err="1">
                <a:latin typeface="Arial Nova" panose="020B0504020202020204" pitchFamily="34" charset="0"/>
              </a:rPr>
              <a:t>pasur</a:t>
            </a:r>
            <a:r>
              <a:rPr lang="en-GB" sz="2000" dirty="0">
                <a:latin typeface="Arial Nova" panose="020B0504020202020204" pitchFamily="34" charset="0"/>
              </a:rPr>
              <a:t> </a:t>
            </a:r>
            <a:r>
              <a:rPr lang="en-GB" sz="2000" dirty="0" err="1">
                <a:latin typeface="Arial Nova" panose="020B0504020202020204" pitchFamily="34" charset="0"/>
              </a:rPr>
              <a:t>nevojë</a:t>
            </a:r>
            <a:r>
              <a:rPr lang="en-GB" sz="2000" dirty="0">
                <a:latin typeface="Arial Nova" panose="020B0504020202020204" pitchFamily="34" charset="0"/>
              </a:rPr>
              <a:t> të </a:t>
            </a:r>
            <a:r>
              <a:rPr lang="en-GB" sz="2000" dirty="0" err="1">
                <a:latin typeface="Arial Nova" panose="020B0504020202020204" pitchFamily="34" charset="0"/>
              </a:rPr>
              <a:t>krijoni</a:t>
            </a:r>
            <a:r>
              <a:rPr lang="en-GB" sz="2000" dirty="0">
                <a:latin typeface="Arial Nova" panose="020B0504020202020204" pitchFamily="34" charset="0"/>
              </a:rPr>
              <a:t> </a:t>
            </a:r>
            <a:r>
              <a:rPr lang="en-GB" sz="2000" dirty="0" err="1">
                <a:latin typeface="Arial Nova" panose="020B0504020202020204" pitchFamily="34" charset="0"/>
              </a:rPr>
              <a:t>kredenciale</a:t>
            </a:r>
            <a:r>
              <a:rPr lang="en-GB" sz="2000" dirty="0">
                <a:latin typeface="Arial Nova" panose="020B0504020202020204" pitchFamily="34" charset="0"/>
              </a:rPr>
              <a:t> të </a:t>
            </a:r>
            <a:r>
              <a:rPr lang="en-GB" sz="2000" dirty="0" err="1">
                <a:latin typeface="Arial Nova" panose="020B0504020202020204" pitchFamily="34" charset="0"/>
              </a:rPr>
              <a:t>reja</a:t>
            </a:r>
            <a:r>
              <a:rPr lang="en-GB" sz="2000" dirty="0">
                <a:latin typeface="Arial Nova" panose="020B0504020202020204" pitchFamily="34" charset="0"/>
              </a:rPr>
              <a:t> </a:t>
            </a:r>
            <a:r>
              <a:rPr lang="en-GB" sz="2000" dirty="0" err="1">
                <a:latin typeface="Arial Nova" panose="020B0504020202020204" pitchFamily="34" charset="0"/>
              </a:rPr>
              <a:t>për</a:t>
            </a:r>
            <a:r>
              <a:rPr lang="en-GB" sz="2000" dirty="0">
                <a:latin typeface="Arial Nova" panose="020B0504020202020204" pitchFamily="34" charset="0"/>
              </a:rPr>
              <a:t> </a:t>
            </a:r>
            <a:r>
              <a:rPr lang="en-GB" sz="2000" dirty="0" err="1">
                <a:latin typeface="Arial Nova" panose="020B0504020202020204" pitchFamily="34" charset="0"/>
              </a:rPr>
              <a:t>vërtetim</a:t>
            </a:r>
            <a:endParaRPr lang="en-GB" sz="24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74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1075</Words>
  <Application>Microsoft Office PowerPoint</Application>
  <PresentationFormat>Widescreen</PresentationFormat>
  <Paragraphs>95</Paragraphs>
  <Slides>30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Nova</vt:lpstr>
      <vt:lpstr>Arial Nova Light</vt:lpstr>
      <vt:lpstr>Calibri</vt:lpstr>
      <vt:lpstr>Calibri Light</vt:lpstr>
      <vt:lpstr>Teko</vt:lpstr>
      <vt:lpstr>Office Theme</vt:lpstr>
      <vt:lpstr>Shkenca e Hapur: Nisma Evropiane dhe Shqiptare </vt:lpstr>
      <vt:lpstr> Reja Evropiane e Shkencës së Hapur - EOSC – European Open Science Cloud </vt:lpstr>
      <vt:lpstr>Vizioni për EOSC</vt:lpstr>
      <vt:lpstr>Realizimi i vizionit në partnerit evropian shumëpalësh</vt:lpstr>
      <vt:lpstr>Shërbimet:  Menaxhimi të dhënave</vt:lpstr>
      <vt:lpstr>Organizimi i EOSC</vt:lpstr>
      <vt:lpstr>Portali i EOSC: https://eosc-portal.eu/</vt:lpstr>
      <vt:lpstr>Katalogu dhe “Pazari” (marketplace) i EOSC</vt:lpstr>
      <vt:lpstr>Shërbimet dhe Burimet</vt:lpstr>
      <vt:lpstr>Fushat Shkencore</vt:lpstr>
      <vt:lpstr>Burimet e Kërkimit</vt:lpstr>
      <vt:lpstr>Informacione rreth burimit</vt:lpstr>
      <vt:lpstr>Login – përmes eduteams dhe RASH</vt:lpstr>
      <vt:lpstr>Rregjistrimi dhe përdorimi</vt:lpstr>
      <vt:lpstr>Mundësitë që ofron EOSC</vt:lpstr>
      <vt:lpstr>Shembull efektiv bashkëpunimi: Portali COVID-19</vt:lpstr>
      <vt:lpstr>Përfundimi i pjesës së parë</vt:lpstr>
      <vt:lpstr>Kërkimi dhe bërja e të dhënave FAIR</vt:lpstr>
      <vt:lpstr>F.A.I.R. data ka të bëjë me parimet dhe jo standartet!</vt:lpstr>
      <vt:lpstr>SI T'I BËSH TË DHËNAT FAIR</vt:lpstr>
      <vt:lpstr>What is FAIR afterall?</vt:lpstr>
      <vt:lpstr>Findable - të GJetshme</vt:lpstr>
      <vt:lpstr>Hapat bazë për t'u ndjekur drejt Gjetshmërisë (Findability)</vt:lpstr>
      <vt:lpstr>Hapat bazë për t'u ndjekur drejt Aksesueshmërisë</vt:lpstr>
      <vt:lpstr>Interoperable - Interoperacionale (të ndërveprueshme)</vt:lpstr>
      <vt:lpstr>Hapat bazë për t'u ndjekur drejt Interoperacionalitetit</vt:lpstr>
      <vt:lpstr>Resusable - të Ripërdorshme</vt:lpstr>
      <vt:lpstr>Hapat bazë për t'u ndjekur drejt Ripërdorueshmërisë</vt:lpstr>
      <vt:lpstr>Is this all that I need? FAIR data is only a part of open science</vt:lpstr>
      <vt:lpstr>FALEMINDERIT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Shkenca e Hapur: Nisma Evropiane dhe Shqiptare</dc:title>
  <dc:creator>Bernard Zeneli</dc:creator>
  <cp:lastModifiedBy>Bernard Zeneli</cp:lastModifiedBy>
  <cp:revision>15</cp:revision>
  <dcterms:created xsi:type="dcterms:W3CDTF">2021-03-29T18:20:03Z</dcterms:created>
  <dcterms:modified xsi:type="dcterms:W3CDTF">2021-03-29T20:42:13Z</dcterms:modified>
</cp:coreProperties>
</file>